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56" r:id="rId2"/>
    <p:sldId id="275" r:id="rId3"/>
    <p:sldId id="276" r:id="rId4"/>
    <p:sldId id="309" r:id="rId5"/>
    <p:sldId id="311" r:id="rId6"/>
    <p:sldId id="286" r:id="rId7"/>
    <p:sldId id="277" r:id="rId8"/>
    <p:sldId id="291" r:id="rId9"/>
    <p:sldId id="278" r:id="rId10"/>
    <p:sldId id="292" r:id="rId11"/>
    <p:sldId id="306" r:id="rId12"/>
    <p:sldId id="299" r:id="rId13"/>
    <p:sldId id="307" r:id="rId14"/>
    <p:sldId id="308" r:id="rId15"/>
    <p:sldId id="310" r:id="rId16"/>
    <p:sldId id="293" r:id="rId17"/>
    <p:sldId id="300" r:id="rId18"/>
    <p:sldId id="294" r:id="rId19"/>
    <p:sldId id="301" r:id="rId20"/>
    <p:sldId id="295" r:id="rId21"/>
    <p:sldId id="283" r:id="rId22"/>
    <p:sldId id="302" r:id="rId23"/>
    <p:sldId id="312" r:id="rId24"/>
    <p:sldId id="296" r:id="rId25"/>
    <p:sldId id="303" r:id="rId26"/>
    <p:sldId id="304" r:id="rId27"/>
    <p:sldId id="297" r:id="rId28"/>
    <p:sldId id="265" r:id="rId29"/>
    <p:sldId id="305" r:id="rId30"/>
    <p:sldId id="298" r:id="rId31"/>
    <p:sldId id="274" r:id="rId32"/>
    <p:sldId id="27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A5EE6"/>
    <a:srgbClr val="132BDC"/>
    <a:srgbClr val="DCE0FC"/>
    <a:srgbClr val="FDF200"/>
    <a:srgbClr val="80FBE5"/>
    <a:srgbClr val="3CF3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B8BD57-5AE2-4D13-B506-AE7C1921A52A}" v="103" dt="2023-02-14T18:36:42.1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6"/>
  </p:normalViewPr>
  <p:slideViewPr>
    <p:cSldViewPr snapToGrid="0">
      <p:cViewPr varScale="1">
        <p:scale>
          <a:sx n="86" d="100"/>
          <a:sy n="86" d="100"/>
        </p:scale>
        <p:origin x="562" y="58"/>
      </p:cViewPr>
      <p:guideLst/>
    </p:cSldViewPr>
  </p:slideViewPr>
  <p:notesTextViewPr>
    <p:cViewPr>
      <p:scale>
        <a:sx n="1" d="1"/>
        <a:sy n="1" d="1"/>
      </p:scale>
      <p:origin x="0" y="0"/>
    </p:cViewPr>
  </p:notesTextViewPr>
  <p:notesViewPr>
    <p:cSldViewPr snapToGrid="0">
      <p:cViewPr varScale="1">
        <p:scale>
          <a:sx n="137" d="100"/>
          <a:sy n="137" d="100"/>
        </p:scale>
        <p:origin x="674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14A1CB-5452-AC70-7D60-1A44C62C5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D16B759-0F79-F999-E975-D9DBEDB8A5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9E520-E069-0742-BD97-ED28BB08EC53}" type="datetimeFigureOut">
              <a:rPr lang="en-US" smtClean="0"/>
              <a:t>2/15/2023</a:t>
            </a:fld>
            <a:endParaRPr lang="en-US" dirty="0"/>
          </a:p>
        </p:txBody>
      </p:sp>
      <p:sp>
        <p:nvSpPr>
          <p:cNvPr id="4" name="Footer Placeholder 3">
            <a:extLst>
              <a:ext uri="{FF2B5EF4-FFF2-40B4-BE49-F238E27FC236}">
                <a16:creationId xmlns:a16="http://schemas.microsoft.com/office/drawing/2014/main" id="{989A7C7E-774B-6207-364F-BAC51DF08F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99ACE22-8537-7305-26E3-E0E0AF83D5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B964BE-1CD1-1943-8CAA-B6D417321F15}" type="slidenum">
              <a:rPr lang="en-US" smtClean="0"/>
              <a:t>‹#›</a:t>
            </a:fld>
            <a:endParaRPr lang="en-US" dirty="0"/>
          </a:p>
        </p:txBody>
      </p:sp>
    </p:spTree>
    <p:extLst>
      <p:ext uri="{BB962C8B-B14F-4D97-AF65-F5344CB8AC3E}">
        <p14:creationId xmlns:p14="http://schemas.microsoft.com/office/powerpoint/2010/main" val="4254500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5F30-A497-F84E-BC49-B57AB2B760AA}" type="datetimeFigureOut">
              <a:rPr lang="en-US" smtClean="0"/>
              <a:t>2/15/2023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D3E5B-4BED-B24C-9674-6B6454D04561}" type="slidenum">
              <a:rPr lang="en-US" smtClean="0"/>
              <a:t>‹#›</a:t>
            </a:fld>
            <a:endParaRPr lang="en-US" dirty="0"/>
          </a:p>
        </p:txBody>
      </p:sp>
    </p:spTree>
    <p:extLst>
      <p:ext uri="{BB962C8B-B14F-4D97-AF65-F5344CB8AC3E}">
        <p14:creationId xmlns:p14="http://schemas.microsoft.com/office/powerpoint/2010/main" val="67623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7D3E5B-4BED-B24C-9674-6B6454D04561}" type="slidenum">
              <a:rPr lang="en-US" smtClean="0"/>
              <a:t>2</a:t>
            </a:fld>
            <a:endParaRPr lang="en-US" dirty="0"/>
          </a:p>
        </p:txBody>
      </p:sp>
    </p:spTree>
    <p:extLst>
      <p:ext uri="{BB962C8B-B14F-4D97-AF65-F5344CB8AC3E}">
        <p14:creationId xmlns:p14="http://schemas.microsoft.com/office/powerpoint/2010/main" val="3880612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7D3E5B-4BED-B24C-9674-6B6454D04561}" type="slidenum">
              <a:rPr lang="en-US" smtClean="0"/>
              <a:t>31</a:t>
            </a:fld>
            <a:endParaRPr lang="en-US" dirty="0"/>
          </a:p>
        </p:txBody>
      </p:sp>
    </p:spTree>
    <p:extLst>
      <p:ext uri="{BB962C8B-B14F-4D97-AF65-F5344CB8AC3E}">
        <p14:creationId xmlns:p14="http://schemas.microsoft.com/office/powerpoint/2010/main" val="3257358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7D3E5B-4BED-B24C-9674-6B6454D04561}" type="slidenum">
              <a:rPr lang="en-US" smtClean="0"/>
              <a:t>32</a:t>
            </a:fld>
            <a:endParaRPr lang="en-US" dirty="0"/>
          </a:p>
        </p:txBody>
      </p:sp>
    </p:spTree>
    <p:extLst>
      <p:ext uri="{BB962C8B-B14F-4D97-AF65-F5344CB8AC3E}">
        <p14:creationId xmlns:p14="http://schemas.microsoft.com/office/powerpoint/2010/main" val="23182809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1EBC0340-3AAE-A39F-0BAF-0E7430611152}"/>
              </a:ext>
            </a:extLst>
          </p:cNvPr>
          <p:cNvSpPr/>
          <p:nvPr userDrawn="1"/>
        </p:nvSpPr>
        <p:spPr>
          <a:xfrm>
            <a:off x="3127386" y="1976768"/>
            <a:ext cx="6929120" cy="4877511"/>
          </a:xfrm>
          <a:custGeom>
            <a:avLst/>
            <a:gdLst>
              <a:gd name="connsiteX0" fmla="*/ 3464560 w 6929120"/>
              <a:gd name="connsiteY0" fmla="*/ 0 h 4877511"/>
              <a:gd name="connsiteX1" fmla="*/ 6929120 w 6929120"/>
              <a:gd name="connsiteY1" fmla="*/ 3464560 h 4877511"/>
              <a:gd name="connsiteX2" fmla="*/ 6656858 w 6929120"/>
              <a:gd name="connsiteY2" fmla="*/ 4813124 h 4877511"/>
              <a:gd name="connsiteX3" fmla="*/ 6625841 w 6929120"/>
              <a:gd name="connsiteY3" fmla="*/ 4877511 h 4877511"/>
              <a:gd name="connsiteX4" fmla="*/ 303280 w 6929120"/>
              <a:gd name="connsiteY4" fmla="*/ 4877511 h 4877511"/>
              <a:gd name="connsiteX5" fmla="*/ 272263 w 6929120"/>
              <a:gd name="connsiteY5" fmla="*/ 4813124 h 4877511"/>
              <a:gd name="connsiteX6" fmla="*/ 0 w 6929120"/>
              <a:gd name="connsiteY6" fmla="*/ 3464560 h 4877511"/>
              <a:gd name="connsiteX7" fmla="*/ 3464560 w 6929120"/>
              <a:gd name="connsiteY7" fmla="*/ 0 h 487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9120" h="4877511">
                <a:moveTo>
                  <a:pt x="3464560" y="0"/>
                </a:moveTo>
                <a:cubicBezTo>
                  <a:pt x="5377984" y="0"/>
                  <a:pt x="6929120" y="1551136"/>
                  <a:pt x="6929120" y="3464560"/>
                </a:cubicBezTo>
                <a:cubicBezTo>
                  <a:pt x="6929120" y="3942916"/>
                  <a:pt x="6832174" y="4398629"/>
                  <a:pt x="6656858" y="4813124"/>
                </a:cubicBezTo>
                <a:lnTo>
                  <a:pt x="6625841" y="4877511"/>
                </a:lnTo>
                <a:lnTo>
                  <a:pt x="303280" y="4877511"/>
                </a:lnTo>
                <a:lnTo>
                  <a:pt x="272263" y="4813124"/>
                </a:lnTo>
                <a:cubicBezTo>
                  <a:pt x="96946" y="4398629"/>
                  <a:pt x="0" y="3942916"/>
                  <a:pt x="0" y="3464560"/>
                </a:cubicBezTo>
                <a:cubicBezTo>
                  <a:pt x="0" y="1551136"/>
                  <a:pt x="1551136" y="0"/>
                  <a:pt x="34645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pic>
        <p:nvPicPr>
          <p:cNvPr id="10" name="Picture 9" descr="Gap between two buildings against the blue sky">
            <a:extLst>
              <a:ext uri="{FF2B5EF4-FFF2-40B4-BE49-F238E27FC236}">
                <a16:creationId xmlns:a16="http://schemas.microsoft.com/office/drawing/2014/main" id="{C40F96A3-9DAF-4D22-64AD-CEC023D28D9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10546"/>
                    </a14:imgEffect>
                    <a14:imgEffect>
                      <a14:saturation sat="0"/>
                    </a14:imgEffect>
                    <a14:imgEffect>
                      <a14:brightnessContrast bright="-34000" contrast="60000"/>
                    </a14:imgEffect>
                  </a14:imgLayer>
                </a14:imgProps>
              </a:ext>
              <a:ext uri="{28A0092B-C50C-407E-A947-70E740481C1C}">
                <a14:useLocalDpi xmlns:a14="http://schemas.microsoft.com/office/drawing/2010/main"/>
              </a:ext>
            </a:extLst>
          </a:blip>
          <a:srcRect t="2550" b="8386"/>
          <a:stretch/>
        </p:blipFill>
        <p:spPr>
          <a:xfrm>
            <a:off x="760411" y="0"/>
            <a:ext cx="11431589" cy="6858000"/>
          </a:xfrm>
          <a:prstGeom prst="rect">
            <a:avLst/>
          </a:prstGeom>
        </p:spPr>
      </p:pic>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816768" y="633753"/>
            <a:ext cx="7414940" cy="578325"/>
          </a:xfrm>
        </p:spPr>
        <p:txBody>
          <a:bodyPr lIns="0" tIns="0" rIns="0" bIns="0">
            <a:noAutofit/>
          </a:bodyPr>
          <a:lstStyle>
            <a:lvl1pPr marL="0" indent="0" algn="l">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816768" y="1313284"/>
            <a:ext cx="6226593" cy="3427502"/>
          </a:xfrm>
        </p:spPr>
        <p:txBody>
          <a:bodyPr lIns="0" tIns="0" rIns="0" bIns="0" anchor="t">
            <a:noAutofit/>
          </a:bodyPr>
          <a:lstStyle>
            <a:lvl1pPr algn="l">
              <a:defRPr sz="4500" cap="all" baseline="0"/>
            </a:lvl1pPr>
          </a:lstStyle>
          <a:p>
            <a:r>
              <a:rPr lang="en-US" dirty="0"/>
              <a:t>CLICK TO EDIT MASTER TITLE STYLE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8D869122-E2BC-ED44-681B-43F70BEF81AF}"/>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8" name="Picture Placeholder 23">
            <a:extLst>
              <a:ext uri="{FF2B5EF4-FFF2-40B4-BE49-F238E27FC236}">
                <a16:creationId xmlns:a16="http://schemas.microsoft.com/office/drawing/2014/main" id="{255CBD6C-C281-8722-27D4-3D2CC5788A07}"/>
              </a:ext>
            </a:extLst>
          </p:cNvPr>
          <p:cNvSpPr>
            <a:spLocks noGrp="1"/>
          </p:cNvSpPr>
          <p:nvPr>
            <p:ph type="pic" sz="quarter" idx="13"/>
          </p:nvPr>
        </p:nvSpPr>
        <p:spPr>
          <a:xfrm>
            <a:off x="1090665" y="1650517"/>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F1774C4E-7344-8232-3750-E424576E1D73}"/>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30" name="Text Placeholder 28">
            <a:extLst>
              <a:ext uri="{FF2B5EF4-FFF2-40B4-BE49-F238E27FC236}">
                <a16:creationId xmlns:a16="http://schemas.microsoft.com/office/drawing/2014/main" id="{1CE5D490-4727-FFF1-4BFF-A3DED42ECA3F}"/>
              </a:ext>
            </a:extLst>
          </p:cNvPr>
          <p:cNvSpPr>
            <a:spLocks noGrp="1"/>
          </p:cNvSpPr>
          <p:nvPr>
            <p:ph type="body" sz="quarter" idx="22" hasCustomPrompt="1"/>
          </p:nvPr>
        </p:nvSpPr>
        <p:spPr>
          <a:xfrm>
            <a:off x="1185312" y="3587657"/>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18" name="Picture Placeholder 23">
            <a:extLst>
              <a:ext uri="{FF2B5EF4-FFF2-40B4-BE49-F238E27FC236}">
                <a16:creationId xmlns:a16="http://schemas.microsoft.com/office/drawing/2014/main" id="{53802057-01C6-8655-30FA-091AC26925F4}"/>
              </a:ext>
            </a:extLst>
          </p:cNvPr>
          <p:cNvSpPr>
            <a:spLocks noGrp="1"/>
          </p:cNvSpPr>
          <p:nvPr>
            <p:ph type="pic" sz="quarter" idx="15"/>
          </p:nvPr>
        </p:nvSpPr>
        <p:spPr>
          <a:xfrm>
            <a:off x="3638242" y="1656748"/>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69E47AF5-CB74-C3EB-76CA-1CA76678E2D5}"/>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36" name="Text Placeholder 28">
            <a:extLst>
              <a:ext uri="{FF2B5EF4-FFF2-40B4-BE49-F238E27FC236}">
                <a16:creationId xmlns:a16="http://schemas.microsoft.com/office/drawing/2014/main" id="{890DFA6A-3356-DE98-022D-0DA202FBFD7E}"/>
              </a:ext>
            </a:extLst>
          </p:cNvPr>
          <p:cNvSpPr>
            <a:spLocks noGrp="1"/>
          </p:cNvSpPr>
          <p:nvPr>
            <p:ph type="body" sz="quarter" idx="26" hasCustomPrompt="1"/>
          </p:nvPr>
        </p:nvSpPr>
        <p:spPr>
          <a:xfrm>
            <a:off x="3734201" y="3589774"/>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19" name="Picture Placeholder 23">
            <a:extLst>
              <a:ext uri="{FF2B5EF4-FFF2-40B4-BE49-F238E27FC236}">
                <a16:creationId xmlns:a16="http://schemas.microsoft.com/office/drawing/2014/main" id="{4EB02CDB-488A-8142-CAF9-8E37FFF7C07D}"/>
              </a:ext>
            </a:extLst>
          </p:cNvPr>
          <p:cNvSpPr>
            <a:spLocks noGrp="1"/>
          </p:cNvSpPr>
          <p:nvPr>
            <p:ph type="pic" sz="quarter" idx="16"/>
          </p:nvPr>
        </p:nvSpPr>
        <p:spPr>
          <a:xfrm>
            <a:off x="6185819" y="1662979"/>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43" name="Text Placeholder 42">
            <a:extLst>
              <a:ext uri="{FF2B5EF4-FFF2-40B4-BE49-F238E27FC236}">
                <a16:creationId xmlns:a16="http://schemas.microsoft.com/office/drawing/2014/main" id="{4F3265D0-915B-E319-A154-B81C7A2C5B94}"/>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39" name="Text Placeholder 28">
            <a:extLst>
              <a:ext uri="{FF2B5EF4-FFF2-40B4-BE49-F238E27FC236}">
                <a16:creationId xmlns:a16="http://schemas.microsoft.com/office/drawing/2014/main" id="{CC0A1957-087D-BAC8-2FD3-C7879A14D683}"/>
              </a:ext>
            </a:extLst>
          </p:cNvPr>
          <p:cNvSpPr>
            <a:spLocks noGrp="1"/>
          </p:cNvSpPr>
          <p:nvPr>
            <p:ph type="body" sz="quarter" idx="28" hasCustomPrompt="1"/>
          </p:nvPr>
        </p:nvSpPr>
        <p:spPr>
          <a:xfrm>
            <a:off x="6283090" y="3594007"/>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17" name="Picture Placeholder 23">
            <a:extLst>
              <a:ext uri="{FF2B5EF4-FFF2-40B4-BE49-F238E27FC236}">
                <a16:creationId xmlns:a16="http://schemas.microsoft.com/office/drawing/2014/main" id="{C0FA0782-5A43-CA2A-3152-A02B9D5D744A}"/>
              </a:ext>
            </a:extLst>
          </p:cNvPr>
          <p:cNvSpPr>
            <a:spLocks noGrp="1"/>
          </p:cNvSpPr>
          <p:nvPr>
            <p:ph type="pic" sz="quarter" idx="14"/>
          </p:nvPr>
        </p:nvSpPr>
        <p:spPr>
          <a:xfrm>
            <a:off x="8733396" y="1669209"/>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46" name="Text Placeholder 45">
            <a:extLst>
              <a:ext uri="{FF2B5EF4-FFF2-40B4-BE49-F238E27FC236}">
                <a16:creationId xmlns:a16="http://schemas.microsoft.com/office/drawing/2014/main" id="{D922E682-729B-97DE-1956-5B8FDDB7A7B0}"/>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42" name="Text Placeholder 28">
            <a:extLst>
              <a:ext uri="{FF2B5EF4-FFF2-40B4-BE49-F238E27FC236}">
                <a16:creationId xmlns:a16="http://schemas.microsoft.com/office/drawing/2014/main" id="{8A2E2333-661F-499A-4099-13003D5327DE}"/>
              </a:ext>
            </a:extLst>
          </p:cNvPr>
          <p:cNvSpPr>
            <a:spLocks noGrp="1"/>
          </p:cNvSpPr>
          <p:nvPr>
            <p:ph type="body" sz="quarter" idx="30" hasCustomPrompt="1"/>
          </p:nvPr>
        </p:nvSpPr>
        <p:spPr>
          <a:xfrm>
            <a:off x="8831978" y="3591891"/>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4" name="Picture Placeholder 23">
            <a:extLst>
              <a:ext uri="{FF2B5EF4-FFF2-40B4-BE49-F238E27FC236}">
                <a16:creationId xmlns:a16="http://schemas.microsoft.com/office/drawing/2014/main" id="{BC2B0E64-6036-C50A-4B09-3307E136D0DB}"/>
              </a:ext>
            </a:extLst>
          </p:cNvPr>
          <p:cNvSpPr>
            <a:spLocks noGrp="1"/>
          </p:cNvSpPr>
          <p:nvPr>
            <p:ph type="pic" sz="quarter" idx="17"/>
          </p:nvPr>
        </p:nvSpPr>
        <p:spPr>
          <a:xfrm>
            <a:off x="1090665" y="4221285"/>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49" name="Text Placeholder 48">
            <a:extLst>
              <a:ext uri="{FF2B5EF4-FFF2-40B4-BE49-F238E27FC236}">
                <a16:creationId xmlns:a16="http://schemas.microsoft.com/office/drawing/2014/main" id="{B1360129-7F80-B48D-D46B-A111F17E47B4}"/>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33" name="Text Placeholder 28">
            <a:extLst>
              <a:ext uri="{FF2B5EF4-FFF2-40B4-BE49-F238E27FC236}">
                <a16:creationId xmlns:a16="http://schemas.microsoft.com/office/drawing/2014/main" id="{34A00EE2-7DE2-BF48-E0C1-81C2158B4107}"/>
              </a:ext>
            </a:extLst>
          </p:cNvPr>
          <p:cNvSpPr>
            <a:spLocks noGrp="1"/>
          </p:cNvSpPr>
          <p:nvPr>
            <p:ph type="body" sz="quarter" idx="24" hasCustomPrompt="1"/>
          </p:nvPr>
        </p:nvSpPr>
        <p:spPr>
          <a:xfrm>
            <a:off x="1185312" y="6150401"/>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6" name="Picture Placeholder 23">
            <a:extLst>
              <a:ext uri="{FF2B5EF4-FFF2-40B4-BE49-F238E27FC236}">
                <a16:creationId xmlns:a16="http://schemas.microsoft.com/office/drawing/2014/main" id="{90EE9725-A8CC-5A72-59F1-663EECC9FDF7}"/>
              </a:ext>
            </a:extLst>
          </p:cNvPr>
          <p:cNvSpPr>
            <a:spLocks noGrp="1"/>
          </p:cNvSpPr>
          <p:nvPr>
            <p:ph type="pic" sz="quarter" idx="19"/>
          </p:nvPr>
        </p:nvSpPr>
        <p:spPr>
          <a:xfrm>
            <a:off x="3638242" y="4218973"/>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874C74F1-405C-C6EE-A607-2236B9B08E00}"/>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45" name="Text Placeholder 28">
            <a:extLst>
              <a:ext uri="{FF2B5EF4-FFF2-40B4-BE49-F238E27FC236}">
                <a16:creationId xmlns:a16="http://schemas.microsoft.com/office/drawing/2014/main" id="{F3B25311-1AE4-31EC-9514-AD4642A2B4F9}"/>
              </a:ext>
            </a:extLst>
          </p:cNvPr>
          <p:cNvSpPr>
            <a:spLocks noGrp="1"/>
          </p:cNvSpPr>
          <p:nvPr>
            <p:ph type="body" sz="quarter" idx="32" hasCustomPrompt="1"/>
          </p:nvPr>
        </p:nvSpPr>
        <p:spPr>
          <a:xfrm>
            <a:off x="3734201" y="6151618"/>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7" name="Picture Placeholder 23">
            <a:extLst>
              <a:ext uri="{FF2B5EF4-FFF2-40B4-BE49-F238E27FC236}">
                <a16:creationId xmlns:a16="http://schemas.microsoft.com/office/drawing/2014/main" id="{EA14E23B-F3B1-C7A2-B03A-1CEABC2E4CF2}"/>
              </a:ext>
            </a:extLst>
          </p:cNvPr>
          <p:cNvSpPr>
            <a:spLocks noGrp="1"/>
          </p:cNvSpPr>
          <p:nvPr>
            <p:ph type="pic" sz="quarter" idx="20"/>
          </p:nvPr>
        </p:nvSpPr>
        <p:spPr>
          <a:xfrm>
            <a:off x="6185819" y="4220129"/>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53" name="Text Placeholder 52">
            <a:extLst>
              <a:ext uri="{FF2B5EF4-FFF2-40B4-BE49-F238E27FC236}">
                <a16:creationId xmlns:a16="http://schemas.microsoft.com/office/drawing/2014/main" id="{3914135F-F251-D319-FE2A-787B519F9071}"/>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48" name="Text Placeholder 28">
            <a:extLst>
              <a:ext uri="{FF2B5EF4-FFF2-40B4-BE49-F238E27FC236}">
                <a16:creationId xmlns:a16="http://schemas.microsoft.com/office/drawing/2014/main" id="{A39619BE-B308-86FC-D02B-5B8AE1C8BF91}"/>
              </a:ext>
            </a:extLst>
          </p:cNvPr>
          <p:cNvSpPr>
            <a:spLocks noGrp="1"/>
          </p:cNvSpPr>
          <p:nvPr>
            <p:ph type="body" sz="quarter" idx="34" hasCustomPrompt="1"/>
          </p:nvPr>
        </p:nvSpPr>
        <p:spPr>
          <a:xfrm>
            <a:off x="6283090" y="6149184"/>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5" name="Picture Placeholder 23">
            <a:extLst>
              <a:ext uri="{FF2B5EF4-FFF2-40B4-BE49-F238E27FC236}">
                <a16:creationId xmlns:a16="http://schemas.microsoft.com/office/drawing/2014/main" id="{D44FC776-875A-9EAD-435C-F5D0F3DF3852}"/>
              </a:ext>
            </a:extLst>
          </p:cNvPr>
          <p:cNvSpPr>
            <a:spLocks noGrp="1"/>
          </p:cNvSpPr>
          <p:nvPr>
            <p:ph type="pic" sz="quarter" idx="18"/>
          </p:nvPr>
        </p:nvSpPr>
        <p:spPr>
          <a:xfrm>
            <a:off x="8733396" y="4222440"/>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54" name="Text Placeholder 53">
            <a:extLst>
              <a:ext uri="{FF2B5EF4-FFF2-40B4-BE49-F238E27FC236}">
                <a16:creationId xmlns:a16="http://schemas.microsoft.com/office/drawing/2014/main" id="{B9DED069-060F-0176-B4A9-26120A147B76}"/>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51" name="Text Placeholder 28">
            <a:extLst>
              <a:ext uri="{FF2B5EF4-FFF2-40B4-BE49-F238E27FC236}">
                <a16:creationId xmlns:a16="http://schemas.microsoft.com/office/drawing/2014/main" id="{4AD10861-EBBA-146D-C4EC-C0252F808B53}"/>
              </a:ext>
            </a:extLst>
          </p:cNvPr>
          <p:cNvSpPr>
            <a:spLocks noGrp="1"/>
          </p:cNvSpPr>
          <p:nvPr>
            <p:ph type="body" sz="quarter" idx="36" hasCustomPrompt="1"/>
          </p:nvPr>
        </p:nvSpPr>
        <p:spPr>
          <a:xfrm>
            <a:off x="8831978" y="6152835"/>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 name="Footer Placeholder 1">
            <a:extLst>
              <a:ext uri="{FF2B5EF4-FFF2-40B4-BE49-F238E27FC236}">
                <a16:creationId xmlns:a16="http://schemas.microsoft.com/office/drawing/2014/main" id="{58B2A1B4-8B38-9645-3655-35A4232B984C}"/>
              </a:ext>
            </a:extLst>
          </p:cNvPr>
          <p:cNvSpPr>
            <a:spLocks noGrp="1"/>
          </p:cNvSpPr>
          <p:nvPr>
            <p:ph type="ftr" sz="quarter" idx="45"/>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FFD77F83-709B-A595-838B-A50CBBA8DB76}"/>
              </a:ext>
            </a:extLst>
          </p:cNvPr>
          <p:cNvSpPr>
            <a:spLocks noGrp="1"/>
          </p:cNvSpPr>
          <p:nvPr>
            <p:ph type="sldNum" sz="quarter" idx="46"/>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3995F526-330B-DAB7-25A1-EFA47C9C8033}"/>
              </a:ext>
            </a:extLst>
          </p:cNvPr>
          <p:cNvSpPr>
            <a:spLocks noGrp="1"/>
          </p:cNvSpPr>
          <p:nvPr>
            <p:ph type="title" hasCustomPrompt="1"/>
          </p:nvPr>
        </p:nvSpPr>
        <p:spPr>
          <a:xfrm>
            <a:off x="847384" y="884982"/>
            <a:ext cx="5744335" cy="979204"/>
          </a:xfrm>
        </p:spPr>
        <p:txBody>
          <a:bodyPr lIns="0" tIns="0" rIns="0" bIns="0" anchor="t">
            <a:noAutofit/>
          </a:bodyPr>
          <a:lstStyle>
            <a:lvl1pPr>
              <a:defRPr sz="3600" cap="all" baseline="0"/>
            </a:lvl1pPr>
          </a:lstStyle>
          <a:p>
            <a:r>
              <a:rPr lang="en-US" dirty="0"/>
              <a:t>CLICK TO EDIT MASTER TITLE</a:t>
            </a:r>
          </a:p>
        </p:txBody>
      </p:sp>
      <p:sp>
        <p:nvSpPr>
          <p:cNvPr id="15" name="Text Placeholder 28">
            <a:extLst>
              <a:ext uri="{FF2B5EF4-FFF2-40B4-BE49-F238E27FC236}">
                <a16:creationId xmlns:a16="http://schemas.microsoft.com/office/drawing/2014/main" id="{93B8605C-A60E-DE47-5851-9BF04601C891}"/>
              </a:ext>
            </a:extLst>
          </p:cNvPr>
          <p:cNvSpPr>
            <a:spLocks noGrp="1"/>
          </p:cNvSpPr>
          <p:nvPr>
            <p:ph type="body" sz="quarter" idx="31" hasCustomPrompt="1"/>
          </p:nvPr>
        </p:nvSpPr>
        <p:spPr>
          <a:xfrm>
            <a:off x="852790" y="1864186"/>
            <a:ext cx="5753520" cy="631867"/>
          </a:xfr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dirty="0"/>
              <a:t>CLICK TO EDIT MASTER SUBTITLE STYLE</a:t>
            </a:r>
          </a:p>
        </p:txBody>
      </p:sp>
      <p:sp>
        <p:nvSpPr>
          <p:cNvPr id="40" name="Text Placeholder 28">
            <a:extLst>
              <a:ext uri="{FF2B5EF4-FFF2-40B4-BE49-F238E27FC236}">
                <a16:creationId xmlns:a16="http://schemas.microsoft.com/office/drawing/2014/main" id="{7B436DCE-21AD-38E2-5C66-1BA09385112D}"/>
              </a:ext>
            </a:extLst>
          </p:cNvPr>
          <p:cNvSpPr>
            <a:spLocks noGrp="1"/>
          </p:cNvSpPr>
          <p:nvPr>
            <p:ph type="body" sz="quarter" idx="29" hasCustomPrompt="1"/>
          </p:nvPr>
        </p:nvSpPr>
        <p:spPr>
          <a:xfrm>
            <a:off x="851805" y="2553205"/>
            <a:ext cx="5257800" cy="1311566"/>
          </a:xfr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dirty="0"/>
              <a:t>Second level</a:t>
            </a:r>
          </a:p>
          <a:p>
            <a:pPr marL="285750" lvl="0" indent="-285750">
              <a:lnSpc>
                <a:spcPct val="100000"/>
              </a:lnSpc>
              <a:spcBef>
                <a:spcPts val="0"/>
              </a:spcBef>
            </a:pPr>
            <a:endParaRPr lang="en-US" dirty="0"/>
          </a:p>
        </p:txBody>
      </p:sp>
      <p:sp>
        <p:nvSpPr>
          <p:cNvPr id="20" name="Text Placeholder 28">
            <a:extLst>
              <a:ext uri="{FF2B5EF4-FFF2-40B4-BE49-F238E27FC236}">
                <a16:creationId xmlns:a16="http://schemas.microsoft.com/office/drawing/2014/main" id="{3A8FAFF0-E023-1B32-CC58-E8ABA8632D2E}"/>
              </a:ext>
            </a:extLst>
          </p:cNvPr>
          <p:cNvSpPr>
            <a:spLocks noGrp="1"/>
          </p:cNvSpPr>
          <p:nvPr>
            <p:ph type="body" sz="quarter" idx="33" hasCustomPrompt="1"/>
          </p:nvPr>
        </p:nvSpPr>
        <p:spPr>
          <a:xfrm>
            <a:off x="852790" y="4057317"/>
            <a:ext cx="5753520" cy="631867"/>
          </a:xfr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dirty="0"/>
              <a:t>CLICK TO EDIT MASTER SUBTITLE STYLE</a:t>
            </a:r>
          </a:p>
        </p:txBody>
      </p:sp>
      <p:sp>
        <p:nvSpPr>
          <p:cNvPr id="19" name="Text Placeholder 28">
            <a:extLst>
              <a:ext uri="{FF2B5EF4-FFF2-40B4-BE49-F238E27FC236}">
                <a16:creationId xmlns:a16="http://schemas.microsoft.com/office/drawing/2014/main" id="{B73215FA-B8EB-7DD7-837F-F76B74F83728}"/>
              </a:ext>
            </a:extLst>
          </p:cNvPr>
          <p:cNvSpPr>
            <a:spLocks noGrp="1"/>
          </p:cNvSpPr>
          <p:nvPr>
            <p:ph type="body" sz="quarter" idx="32" hasCustomPrompt="1"/>
          </p:nvPr>
        </p:nvSpPr>
        <p:spPr>
          <a:xfrm>
            <a:off x="851805" y="4746336"/>
            <a:ext cx="5257800" cy="1311566"/>
          </a:xfr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dirty="0"/>
              <a:t>Second level</a:t>
            </a:r>
          </a:p>
          <a:p>
            <a:pPr marL="285750" lvl="0" indent="-285750">
              <a:lnSpc>
                <a:spcPct val="100000"/>
              </a:lnSpc>
              <a:spcBef>
                <a:spcPts val="0"/>
              </a:spcBef>
            </a:pPr>
            <a:endParaRPr lang="en-US" dirty="0"/>
          </a:p>
        </p:txBody>
      </p:sp>
      <p:sp>
        <p:nvSpPr>
          <p:cNvPr id="32" name="Rectangle 31">
            <a:extLst>
              <a:ext uri="{FF2B5EF4-FFF2-40B4-BE49-F238E27FC236}">
                <a16:creationId xmlns:a16="http://schemas.microsoft.com/office/drawing/2014/main" id="{4AED9AA9-2FB1-B400-47C0-803090B07B01}"/>
              </a:ext>
            </a:extLst>
          </p:cNvPr>
          <p:cNvSpPr/>
          <p:nvPr userDrawn="1"/>
        </p:nvSpPr>
        <p:spPr>
          <a:xfrm>
            <a:off x="7793831" y="810843"/>
            <a:ext cx="3091172" cy="5597912"/>
          </a:xfrm>
          <a:prstGeom prst="rect">
            <a:avLst/>
          </a:prstGeom>
          <a:solidFill>
            <a:schemeClr val="accent1">
              <a:alpha val="932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18" name="Picture Placeholder 17">
            <a:extLst>
              <a:ext uri="{FF2B5EF4-FFF2-40B4-BE49-F238E27FC236}">
                <a16:creationId xmlns:a16="http://schemas.microsoft.com/office/drawing/2014/main" id="{C39E8D03-897F-C49F-D816-03B8BD63013D}"/>
              </a:ext>
            </a:extLst>
          </p:cNvPr>
          <p:cNvSpPr>
            <a:spLocks noGrp="1"/>
          </p:cNvSpPr>
          <p:nvPr>
            <p:ph type="pic" sz="quarter" idx="10"/>
          </p:nvPr>
        </p:nvSpPr>
        <p:spPr>
          <a:xfrm>
            <a:off x="7214510" y="1066373"/>
            <a:ext cx="2243137" cy="4929188"/>
          </a:xfrm>
          <a:solidFill>
            <a:schemeClr val="accent1">
              <a:lumMod val="20000"/>
              <a:lumOff val="80000"/>
            </a:schemeClr>
          </a:solidFill>
        </p:spPr>
        <p:txBody>
          <a:bodyPr anchor="ctr">
            <a:noAutofit/>
          </a:bodyPr>
          <a:lstStyle>
            <a:lvl1pPr algn="ctr">
              <a:defRPr/>
            </a:lvl1pPr>
          </a:lstStyle>
          <a:p>
            <a:r>
              <a:rPr lang="en-US"/>
              <a:t>Click icon to add picture</a:t>
            </a:r>
            <a:endParaRPr lang="en-US" dirty="0"/>
          </a:p>
        </p:txBody>
      </p:sp>
      <p:sp>
        <p:nvSpPr>
          <p:cNvPr id="22" name="Picture Placeholder 17">
            <a:extLst>
              <a:ext uri="{FF2B5EF4-FFF2-40B4-BE49-F238E27FC236}">
                <a16:creationId xmlns:a16="http://schemas.microsoft.com/office/drawing/2014/main" id="{DE571619-8CCB-E378-472D-84C8ED7F8AC4}"/>
              </a:ext>
            </a:extLst>
          </p:cNvPr>
          <p:cNvSpPr>
            <a:spLocks noGrp="1"/>
          </p:cNvSpPr>
          <p:nvPr>
            <p:ph type="pic" sz="quarter" idx="13"/>
          </p:nvPr>
        </p:nvSpPr>
        <p:spPr>
          <a:xfrm>
            <a:off x="9791099" y="1066373"/>
            <a:ext cx="1672682" cy="2278993"/>
          </a:xfrm>
          <a:solidFill>
            <a:schemeClr val="accent1">
              <a:lumMod val="20000"/>
              <a:lumOff val="80000"/>
            </a:schemeClr>
          </a:solidFill>
        </p:spPr>
        <p:txBody>
          <a:bodyPr anchor="ctr">
            <a:noAutofit/>
          </a:bodyPr>
          <a:lstStyle>
            <a:lvl1pPr algn="ctr">
              <a:defRPr/>
            </a:lvl1pPr>
          </a:lstStyle>
          <a:p>
            <a:r>
              <a:rPr lang="en-US"/>
              <a:t>Click icon to add picture</a:t>
            </a:r>
            <a:endParaRPr lang="en-US" dirty="0"/>
          </a:p>
        </p:txBody>
      </p:sp>
      <p:sp>
        <p:nvSpPr>
          <p:cNvPr id="23" name="Picture Placeholder 17">
            <a:extLst>
              <a:ext uri="{FF2B5EF4-FFF2-40B4-BE49-F238E27FC236}">
                <a16:creationId xmlns:a16="http://schemas.microsoft.com/office/drawing/2014/main" id="{4A772672-1696-B0AC-34A7-37560F101DFE}"/>
              </a:ext>
            </a:extLst>
          </p:cNvPr>
          <p:cNvSpPr>
            <a:spLocks noGrp="1"/>
          </p:cNvSpPr>
          <p:nvPr>
            <p:ph type="pic" sz="quarter" idx="14"/>
          </p:nvPr>
        </p:nvSpPr>
        <p:spPr>
          <a:xfrm>
            <a:off x="9791099" y="3716568"/>
            <a:ext cx="1672682" cy="2278993"/>
          </a:xfrm>
          <a:solidFill>
            <a:schemeClr val="accent1">
              <a:lumMod val="20000"/>
              <a:lumOff val="80000"/>
            </a:schemeClr>
          </a:solidFill>
        </p:spPr>
        <p:txBody>
          <a:bodyPr anchor="ctr">
            <a:noAutofit/>
          </a:bodyPr>
          <a:lstStyle>
            <a:lvl1pPr algn="ctr">
              <a:defRPr/>
            </a:lvl1pPr>
          </a:lstStyle>
          <a:p>
            <a:r>
              <a:rPr lang="en-US"/>
              <a:t>Click icon to add picture</a:t>
            </a:r>
            <a:endParaRPr lang="en-US" dirty="0"/>
          </a:p>
        </p:txBody>
      </p:sp>
      <p:sp>
        <p:nvSpPr>
          <p:cNvPr id="2" name="Footer Placeholder 1">
            <a:extLst>
              <a:ext uri="{FF2B5EF4-FFF2-40B4-BE49-F238E27FC236}">
                <a16:creationId xmlns:a16="http://schemas.microsoft.com/office/drawing/2014/main" id="{5A615220-DA65-3A8D-609D-95B6D86B192A}"/>
              </a:ext>
            </a:extLst>
          </p:cNvPr>
          <p:cNvSpPr>
            <a:spLocks noGrp="1"/>
          </p:cNvSpPr>
          <p:nvPr>
            <p:ph type="ftr" sz="quarter" idx="34"/>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6AC2A57F-F2BF-F3B3-9D45-5DCD2608D80C}"/>
              </a:ext>
            </a:extLst>
          </p:cNvPr>
          <p:cNvSpPr>
            <a:spLocks noGrp="1"/>
          </p:cNvSpPr>
          <p:nvPr>
            <p:ph type="sldNum" sz="quarter" idx="35"/>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21385B8-472C-422F-2A52-C71336190A24}"/>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2" name="Oval 1">
            <a:extLst>
              <a:ext uri="{FF2B5EF4-FFF2-40B4-BE49-F238E27FC236}">
                <a16:creationId xmlns:a16="http://schemas.microsoft.com/office/drawing/2014/main" id="{9DE7CA9C-8486-4EA1-8701-DB28FF478598}"/>
              </a:ext>
            </a:extLst>
          </p:cNvPr>
          <p:cNvSpPr/>
          <p:nvPr userDrawn="1"/>
        </p:nvSpPr>
        <p:spPr>
          <a:xfrm>
            <a:off x="2060160"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26" name="Picture Placeholder 13">
            <a:extLst>
              <a:ext uri="{FF2B5EF4-FFF2-40B4-BE49-F238E27FC236}">
                <a16:creationId xmlns:a16="http://schemas.microsoft.com/office/drawing/2014/main" id="{5C378C59-971F-BF38-742D-D95B205A12CA}"/>
              </a:ext>
            </a:extLst>
          </p:cNvPr>
          <p:cNvSpPr>
            <a:spLocks noGrp="1"/>
          </p:cNvSpPr>
          <p:nvPr>
            <p:ph type="pic" sz="quarter" idx="32"/>
          </p:nvPr>
        </p:nvSpPr>
        <p:spPr>
          <a:xfrm>
            <a:off x="1540257" y="2001750"/>
            <a:ext cx="1159161" cy="1036101"/>
          </a:xfrm>
          <a:noFill/>
        </p:spPr>
        <p:txBody>
          <a:bodyPr anchor="ctr">
            <a:noAutofit/>
          </a:bodyPr>
          <a:lstStyle>
            <a:lvl1pPr algn="ctr">
              <a:defRPr sz="1600"/>
            </a:lvl1pPr>
          </a:lstStyle>
          <a:p>
            <a:r>
              <a:rPr lang="en-US"/>
              <a:t>Click icon to add picture</a:t>
            </a:r>
            <a:endParaRPr lang="en-US" dirty="0"/>
          </a:p>
        </p:txBody>
      </p:sp>
      <p:sp>
        <p:nvSpPr>
          <p:cNvPr id="21" name="Subtitle 2">
            <a:extLst>
              <a:ext uri="{FF2B5EF4-FFF2-40B4-BE49-F238E27FC236}">
                <a16:creationId xmlns:a16="http://schemas.microsoft.com/office/drawing/2014/main" id="{3BAF3E19-6FBE-8CBB-4079-33F65C860D3F}"/>
              </a:ext>
            </a:extLst>
          </p:cNvPr>
          <p:cNvSpPr>
            <a:spLocks noGrp="1"/>
          </p:cNvSpPr>
          <p:nvPr>
            <p:ph type="subTitle" idx="1" hasCustomPrompt="1"/>
          </p:nvPr>
        </p:nvSpPr>
        <p:spPr>
          <a:xfrm>
            <a:off x="844257" y="3029583"/>
            <a:ext cx="2940863" cy="1002007"/>
          </a:xfrm>
        </p:spPr>
        <p:txBody>
          <a:bodyPr anchor="b">
            <a:noAutofit/>
          </a:bodyPr>
          <a:lstStyle>
            <a:lvl1pPr marL="0" indent="0" algn="l">
              <a:lnSpc>
                <a:spcPct val="100000"/>
              </a:lnSpc>
              <a:buNone/>
              <a:defRPr sz="2000" b="1" i="0" cap="all" spc="300" baseline="0">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Content Placeholder 2">
            <a:extLst>
              <a:ext uri="{FF2B5EF4-FFF2-40B4-BE49-F238E27FC236}">
                <a16:creationId xmlns:a16="http://schemas.microsoft.com/office/drawing/2014/main" id="{16C42666-9F54-E92B-0327-85CCBAD21F0A}"/>
              </a:ext>
            </a:extLst>
          </p:cNvPr>
          <p:cNvSpPr>
            <a:spLocks noGrp="1"/>
          </p:cNvSpPr>
          <p:nvPr>
            <p:ph idx="10" hasCustomPrompt="1"/>
          </p:nvPr>
        </p:nvSpPr>
        <p:spPr>
          <a:xfrm>
            <a:off x="844257" y="4053021"/>
            <a:ext cx="2944737" cy="2284667"/>
          </a:xfrm>
        </p:spPr>
        <p:txBody>
          <a:bodyPr lIns="0" tIns="0" rIns="0" bIns="0">
            <a:noAutofit/>
          </a:bodyPr>
          <a:lstStyle>
            <a:lvl1pPr marL="285750" indent="-285750">
              <a:lnSpc>
                <a:spcPct val="100000"/>
              </a:lnSpc>
              <a:buFont typeface="Arial" panose="020B0604020202020204" pitchFamily="34" charset="0"/>
              <a:buChar char="•"/>
              <a:defRPr sz="1400" b="0" i="0">
                <a:latin typeface="+mn-lt"/>
              </a:defRPr>
            </a:lvl1pPr>
            <a:lvl2pPr marL="800100" indent="-34290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Oval 2">
            <a:extLst>
              <a:ext uri="{FF2B5EF4-FFF2-40B4-BE49-F238E27FC236}">
                <a16:creationId xmlns:a16="http://schemas.microsoft.com/office/drawing/2014/main" id="{FCFF2E1B-0868-370D-4DD5-C9FAA608FAF8}"/>
              </a:ext>
            </a:extLst>
          </p:cNvPr>
          <p:cNvSpPr/>
          <p:nvPr userDrawn="1"/>
        </p:nvSpPr>
        <p:spPr>
          <a:xfrm>
            <a:off x="5617535"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14" name="Picture Placeholder 13">
            <a:extLst>
              <a:ext uri="{FF2B5EF4-FFF2-40B4-BE49-F238E27FC236}">
                <a16:creationId xmlns:a16="http://schemas.microsoft.com/office/drawing/2014/main" id="{0B4A9B4F-A838-18BA-A205-674E6E13EB45}"/>
              </a:ext>
            </a:extLst>
          </p:cNvPr>
          <p:cNvSpPr>
            <a:spLocks noGrp="1"/>
          </p:cNvSpPr>
          <p:nvPr>
            <p:ph type="pic" sz="quarter" idx="30"/>
          </p:nvPr>
        </p:nvSpPr>
        <p:spPr>
          <a:xfrm>
            <a:off x="5107541" y="2001750"/>
            <a:ext cx="1159161" cy="1036101"/>
          </a:xfrm>
          <a:noFill/>
        </p:spPr>
        <p:txBody>
          <a:bodyPr anchor="ctr">
            <a:noAutofit/>
          </a:bodyPr>
          <a:lstStyle>
            <a:lvl1pPr algn="ctr">
              <a:defRPr sz="1600"/>
            </a:lvl1pPr>
          </a:lstStyle>
          <a:p>
            <a:r>
              <a:rPr lang="en-US"/>
              <a:t>Click icon to add picture</a:t>
            </a:r>
            <a:endParaRPr lang="en-US" dirty="0"/>
          </a:p>
        </p:txBody>
      </p:sp>
      <p:sp>
        <p:nvSpPr>
          <p:cNvPr id="31" name="Text Placeholder 28">
            <a:extLst>
              <a:ext uri="{FF2B5EF4-FFF2-40B4-BE49-F238E27FC236}">
                <a16:creationId xmlns:a16="http://schemas.microsoft.com/office/drawing/2014/main" id="{35959781-AA1F-7789-57AC-F3583B408E73}"/>
              </a:ext>
            </a:extLst>
          </p:cNvPr>
          <p:cNvSpPr>
            <a:spLocks noGrp="1"/>
          </p:cNvSpPr>
          <p:nvPr>
            <p:ph type="body" sz="quarter" idx="28" hasCustomPrompt="1"/>
          </p:nvPr>
        </p:nvSpPr>
        <p:spPr>
          <a:xfrm>
            <a:off x="4617227" y="3064120"/>
            <a:ext cx="2940864" cy="988902"/>
          </a:xfr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dirty="0"/>
              <a:t>CLICK TO EDIT MASTER SUBTITLE STYLE</a:t>
            </a:r>
          </a:p>
        </p:txBody>
      </p:sp>
      <p:sp>
        <p:nvSpPr>
          <p:cNvPr id="24" name="Content Placeholder 2">
            <a:extLst>
              <a:ext uri="{FF2B5EF4-FFF2-40B4-BE49-F238E27FC236}">
                <a16:creationId xmlns:a16="http://schemas.microsoft.com/office/drawing/2014/main" id="{73AFA26A-367B-C958-6FDA-30DC18B38549}"/>
              </a:ext>
            </a:extLst>
          </p:cNvPr>
          <p:cNvSpPr>
            <a:spLocks noGrp="1"/>
          </p:cNvSpPr>
          <p:nvPr>
            <p:ph idx="12" hasCustomPrompt="1"/>
          </p:nvPr>
        </p:nvSpPr>
        <p:spPr>
          <a:xfrm>
            <a:off x="4617226" y="4066126"/>
            <a:ext cx="2944737" cy="2284667"/>
          </a:xfr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800100" indent="-34290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Oval 3">
            <a:extLst>
              <a:ext uri="{FF2B5EF4-FFF2-40B4-BE49-F238E27FC236}">
                <a16:creationId xmlns:a16="http://schemas.microsoft.com/office/drawing/2014/main" id="{BE993317-B15E-4278-C4C8-D2C8F54AED79}"/>
              </a:ext>
            </a:extLst>
          </p:cNvPr>
          <p:cNvSpPr/>
          <p:nvPr userDrawn="1"/>
        </p:nvSpPr>
        <p:spPr>
          <a:xfrm>
            <a:off x="8836567"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25" name="Picture Placeholder 13">
            <a:extLst>
              <a:ext uri="{FF2B5EF4-FFF2-40B4-BE49-F238E27FC236}">
                <a16:creationId xmlns:a16="http://schemas.microsoft.com/office/drawing/2014/main" id="{320E0A84-9337-4401-9D13-157978C60776}"/>
              </a:ext>
            </a:extLst>
          </p:cNvPr>
          <p:cNvSpPr>
            <a:spLocks noGrp="1"/>
          </p:cNvSpPr>
          <p:nvPr>
            <p:ph type="pic" sz="quarter" idx="31"/>
          </p:nvPr>
        </p:nvSpPr>
        <p:spPr>
          <a:xfrm>
            <a:off x="8333421" y="2004710"/>
            <a:ext cx="1159161" cy="1036101"/>
          </a:xfrm>
          <a:noFill/>
        </p:spPr>
        <p:txBody>
          <a:bodyPr anchor="ctr">
            <a:noAutofit/>
          </a:bodyPr>
          <a:lstStyle>
            <a:lvl1pPr algn="ctr">
              <a:defRPr sz="1600"/>
            </a:lvl1pPr>
          </a:lstStyle>
          <a:p>
            <a:r>
              <a:rPr lang="en-US"/>
              <a:t>Click icon to add picture</a:t>
            </a:r>
            <a:endParaRPr lang="en-US" dirty="0"/>
          </a:p>
        </p:txBody>
      </p:sp>
      <p:sp>
        <p:nvSpPr>
          <p:cNvPr id="32" name="Text Placeholder 28">
            <a:extLst>
              <a:ext uri="{FF2B5EF4-FFF2-40B4-BE49-F238E27FC236}">
                <a16:creationId xmlns:a16="http://schemas.microsoft.com/office/drawing/2014/main" id="{AC8F3009-6B00-DF9F-8517-05A826556634}"/>
              </a:ext>
            </a:extLst>
          </p:cNvPr>
          <p:cNvSpPr>
            <a:spLocks noGrp="1"/>
          </p:cNvSpPr>
          <p:nvPr>
            <p:ph type="body" sz="quarter" idx="29" hasCustomPrompt="1"/>
          </p:nvPr>
        </p:nvSpPr>
        <p:spPr>
          <a:xfrm>
            <a:off x="8403008" y="3029583"/>
            <a:ext cx="2940864" cy="988902"/>
          </a:xfr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dirty="0"/>
              <a:t>CLICK TO EDIT MASTER SUBTITLE STYLE</a:t>
            </a:r>
          </a:p>
        </p:txBody>
      </p:sp>
      <p:sp>
        <p:nvSpPr>
          <p:cNvPr id="23" name="Content Placeholder 2">
            <a:extLst>
              <a:ext uri="{FF2B5EF4-FFF2-40B4-BE49-F238E27FC236}">
                <a16:creationId xmlns:a16="http://schemas.microsoft.com/office/drawing/2014/main" id="{B51E11FB-D524-5781-B4B3-F6E5484F19F3}"/>
              </a:ext>
            </a:extLst>
          </p:cNvPr>
          <p:cNvSpPr>
            <a:spLocks noGrp="1"/>
          </p:cNvSpPr>
          <p:nvPr>
            <p:ph idx="11" hasCustomPrompt="1"/>
          </p:nvPr>
        </p:nvSpPr>
        <p:spPr>
          <a:xfrm>
            <a:off x="8398539" y="4031589"/>
            <a:ext cx="2944737" cy="2284667"/>
          </a:xfr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800100" indent="-34290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466B1E6-E67B-3B07-B464-6C782D2D21E7}"/>
              </a:ext>
            </a:extLst>
          </p:cNvPr>
          <p:cNvSpPr>
            <a:spLocks noGrp="1"/>
          </p:cNvSpPr>
          <p:nvPr>
            <p:ph type="ftr" sz="quarter" idx="33"/>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2B63D2A3-D5E9-1D68-8AB2-1DB5C21E9126}"/>
              </a:ext>
            </a:extLst>
          </p:cNvPr>
          <p:cNvSpPr>
            <a:spLocks noGrp="1"/>
          </p:cNvSpPr>
          <p:nvPr>
            <p:ph type="sldNum" sz="quarter" idx="34"/>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592F592C-CC3F-8FC0-DAF8-24019474CAB1}"/>
              </a:ext>
            </a:extLst>
          </p:cNvPr>
          <p:cNvSpPr>
            <a:spLocks noGrp="1"/>
          </p:cNvSpPr>
          <p:nvPr>
            <p:ph type="title" hasCustomPrompt="1"/>
          </p:nvPr>
        </p:nvSpPr>
        <p:spPr>
          <a:xfrm>
            <a:off x="847384" y="884982"/>
            <a:ext cx="5744335" cy="979204"/>
          </a:xfrm>
        </p:spPr>
        <p:txBody>
          <a:bodyPr lIns="0" tIns="0" rIns="0" bIns="0" anchor="t">
            <a:noAutofit/>
          </a:bodyPr>
          <a:lstStyle>
            <a:lvl1pPr>
              <a:defRPr sz="3600" baseline="0">
                <a:latin typeface="+mj-lt"/>
              </a:defRPr>
            </a:lvl1pPr>
          </a:lstStyle>
          <a:p>
            <a:r>
              <a:rPr lang="en-US" dirty="0"/>
              <a:t>CLICK TO EDIT MASTER TITLE</a:t>
            </a:r>
          </a:p>
        </p:txBody>
      </p:sp>
      <p:sp>
        <p:nvSpPr>
          <p:cNvPr id="13" name="Text Placeholder 2">
            <a:extLst>
              <a:ext uri="{FF2B5EF4-FFF2-40B4-BE49-F238E27FC236}">
                <a16:creationId xmlns:a16="http://schemas.microsoft.com/office/drawing/2014/main" id="{ED5AF112-F5BD-9AA8-0E64-A6972333DDB1}"/>
              </a:ext>
            </a:extLst>
          </p:cNvPr>
          <p:cNvSpPr>
            <a:spLocks noGrp="1"/>
          </p:cNvSpPr>
          <p:nvPr>
            <p:ph type="body" idx="1"/>
          </p:nvPr>
        </p:nvSpPr>
        <p:spPr>
          <a:xfrm>
            <a:off x="855915" y="2046038"/>
            <a:ext cx="4831207" cy="3568139"/>
          </a:xfrm>
        </p:spPr>
        <p:txBody>
          <a:bodyPr lIns="0" tIns="0" rIns="0" bIns="0">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a:extLst>
              <a:ext uri="{FF2B5EF4-FFF2-40B4-BE49-F238E27FC236}">
                <a16:creationId xmlns:a16="http://schemas.microsoft.com/office/drawing/2014/main" id="{DD9A5508-A146-4C36-FF14-5B78325C526D}"/>
              </a:ext>
            </a:extLst>
          </p:cNvPr>
          <p:cNvSpPr>
            <a:spLocks noGrp="1"/>
          </p:cNvSpPr>
          <p:nvPr>
            <p:ph type="pic" sz="quarter" idx="12"/>
          </p:nvPr>
        </p:nvSpPr>
        <p:spPr>
          <a:xfrm>
            <a:off x="7868966" y="1112838"/>
            <a:ext cx="3475649" cy="4975225"/>
          </a:xfrm>
          <a:solidFill>
            <a:schemeClr val="accent1">
              <a:lumMod val="20000"/>
              <a:lumOff val="80000"/>
            </a:schemeClr>
          </a:solidFill>
        </p:spPr>
        <p:txBody>
          <a:bodyPr anchor="ctr"/>
          <a:lstStyle>
            <a:lvl1pPr algn="ctr">
              <a:defRPr/>
            </a:lvl1pPr>
          </a:lstStyle>
          <a:p>
            <a:r>
              <a:rPr lang="en-US"/>
              <a:t>Click icon to add picture</a:t>
            </a:r>
            <a:endParaRPr lang="en-US" dirty="0"/>
          </a:p>
        </p:txBody>
      </p:sp>
      <p:sp>
        <p:nvSpPr>
          <p:cNvPr id="14" name="Text Placeholder 10">
            <a:extLst>
              <a:ext uri="{FF2B5EF4-FFF2-40B4-BE49-F238E27FC236}">
                <a16:creationId xmlns:a16="http://schemas.microsoft.com/office/drawing/2014/main" id="{104F5115-4987-5C8E-E191-E06A29A553D3}"/>
              </a:ext>
            </a:extLst>
          </p:cNvPr>
          <p:cNvSpPr>
            <a:spLocks noGrp="1"/>
          </p:cNvSpPr>
          <p:nvPr>
            <p:ph type="body" sz="quarter" idx="13"/>
          </p:nvPr>
        </p:nvSpPr>
        <p:spPr>
          <a:xfrm>
            <a:off x="7010733" y="2803273"/>
            <a:ext cx="2121408" cy="2121408"/>
          </a:xfrm>
          <a:prstGeom prst="ellipse">
            <a:avLst/>
          </a:prstGeom>
          <a:solidFill>
            <a:schemeClr val="accent1">
              <a:alpha val="72000"/>
            </a:schemeClr>
          </a:solidFill>
        </p:spPr>
        <p:txBody>
          <a:bodyPr/>
          <a:lstStyle>
            <a:lvl1pPr>
              <a:defRPr sz="300">
                <a:solidFill>
                  <a:schemeClr val="accent1">
                    <a:alpha val="0"/>
                  </a:schemeClr>
                </a:solidFill>
              </a:defRPr>
            </a:lvl1pPr>
          </a:lstStyle>
          <a:p>
            <a:pPr lvl="0"/>
            <a:r>
              <a:rPr lang="en-US"/>
              <a:t>Click to edit Master text styles</a:t>
            </a:r>
          </a:p>
        </p:txBody>
      </p:sp>
      <p:sp>
        <p:nvSpPr>
          <p:cNvPr id="15" name="Text Placeholder 10">
            <a:extLst>
              <a:ext uri="{FF2B5EF4-FFF2-40B4-BE49-F238E27FC236}">
                <a16:creationId xmlns:a16="http://schemas.microsoft.com/office/drawing/2014/main" id="{1EA969D2-43E7-374C-2BD3-3ED94ADEAE97}"/>
              </a:ext>
            </a:extLst>
          </p:cNvPr>
          <p:cNvSpPr>
            <a:spLocks noGrp="1"/>
          </p:cNvSpPr>
          <p:nvPr>
            <p:ph type="body" sz="quarter" idx="14"/>
          </p:nvPr>
        </p:nvSpPr>
        <p:spPr>
          <a:xfrm>
            <a:off x="11258537" y="4711495"/>
            <a:ext cx="192024" cy="1033272"/>
          </a:xfrm>
          <a:prstGeom prst="rect">
            <a:avLst/>
          </a:prstGeom>
          <a:solidFill>
            <a:schemeClr val="accent1">
              <a:alpha val="83000"/>
            </a:schemeClr>
          </a:solidFill>
        </p:spPr>
        <p:txBody>
          <a:bodyPr/>
          <a:lstStyle>
            <a:lvl1pPr>
              <a:defRPr sz="300">
                <a:solidFill>
                  <a:schemeClr val="accent1">
                    <a:alpha val="0"/>
                  </a:schemeClr>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8DE7E217-DB17-AA1B-8753-DBFDF42AB32F}"/>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CD6FA3F1-16D7-20B8-B929-59317A576C99}"/>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83057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Large walking intersection with one lone person">
            <a:extLst>
              <a:ext uri="{FF2B5EF4-FFF2-40B4-BE49-F238E27FC236}">
                <a16:creationId xmlns:a16="http://schemas.microsoft.com/office/drawing/2014/main" id="{09010683-ED2B-BF6C-90F9-AF09D38DB67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brightnessContrast bright="27000" contrast="5000"/>
                    </a14:imgEffect>
                  </a14:imgLayer>
                </a14:imgProps>
              </a:ext>
              <a:ext uri="{28A0092B-C50C-407E-A947-70E740481C1C}">
                <a14:useLocalDpi xmlns:a14="http://schemas.microsoft.com/office/drawing/2010/main"/>
              </a:ext>
            </a:extLst>
          </a:blip>
          <a:srcRect/>
          <a:stretch/>
        </p:blipFill>
        <p:spPr>
          <a:xfrm>
            <a:off x="0" y="1"/>
            <a:ext cx="11811000" cy="6858000"/>
          </a:xfrm>
          <a:prstGeom prst="rect">
            <a:avLst/>
          </a:prstGeom>
        </p:spPr>
      </p:pic>
      <p:sp>
        <p:nvSpPr>
          <p:cNvPr id="13" name="Freeform 12">
            <a:extLst>
              <a:ext uri="{FF2B5EF4-FFF2-40B4-BE49-F238E27FC236}">
                <a16:creationId xmlns:a16="http://schemas.microsoft.com/office/drawing/2014/main" id="{C7A66511-B85E-197E-52D6-398E0BABD4A3}"/>
              </a:ext>
            </a:extLst>
          </p:cNvPr>
          <p:cNvSpPr/>
          <p:nvPr userDrawn="1"/>
        </p:nvSpPr>
        <p:spPr>
          <a:xfrm>
            <a:off x="777819" y="0"/>
            <a:ext cx="8272488" cy="6858000"/>
          </a:xfrm>
          <a:custGeom>
            <a:avLst/>
            <a:gdLst>
              <a:gd name="connsiteX0" fmla="*/ 2449074 w 8272488"/>
              <a:gd name="connsiteY0" fmla="*/ 0 h 6858000"/>
              <a:gd name="connsiteX1" fmla="*/ 5823415 w 8272488"/>
              <a:gd name="connsiteY1" fmla="*/ 0 h 6858000"/>
              <a:gd name="connsiteX2" fmla="*/ 5929477 w 8272488"/>
              <a:gd name="connsiteY2" fmla="*/ 47950 h 6858000"/>
              <a:gd name="connsiteX3" fmla="*/ 8272488 w 8272488"/>
              <a:gd name="connsiteY3" fmla="*/ 3776315 h 6858000"/>
              <a:gd name="connsiteX4" fmla="*/ 7025715 w 8272488"/>
              <a:gd name="connsiteY4" fmla="*/ 6735959 h 6858000"/>
              <a:gd name="connsiteX5" fmla="*/ 6893036 w 8272488"/>
              <a:gd name="connsiteY5" fmla="*/ 6858000 h 6858000"/>
              <a:gd name="connsiteX6" fmla="*/ 1379452 w 8272488"/>
              <a:gd name="connsiteY6" fmla="*/ 6858000 h 6858000"/>
              <a:gd name="connsiteX7" fmla="*/ 1246773 w 8272488"/>
              <a:gd name="connsiteY7" fmla="*/ 6735959 h 6858000"/>
              <a:gd name="connsiteX8" fmla="*/ 0 w 8272488"/>
              <a:gd name="connsiteY8" fmla="*/ 3776315 h 6858000"/>
              <a:gd name="connsiteX9" fmla="*/ 2343012 w 8272488"/>
              <a:gd name="connsiteY9" fmla="*/ 479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72488" h="6858000">
                <a:moveTo>
                  <a:pt x="2449074" y="0"/>
                </a:moveTo>
                <a:lnTo>
                  <a:pt x="5823415" y="0"/>
                </a:lnTo>
                <a:lnTo>
                  <a:pt x="5929477" y="47950"/>
                </a:lnTo>
                <a:cubicBezTo>
                  <a:pt x="7315814" y="715956"/>
                  <a:pt x="8272488" y="2134414"/>
                  <a:pt x="8272488" y="3776315"/>
                </a:cubicBezTo>
                <a:cubicBezTo>
                  <a:pt x="8272488" y="4936354"/>
                  <a:pt x="7794942" y="5984857"/>
                  <a:pt x="7025715" y="6735959"/>
                </a:cubicBezTo>
                <a:lnTo>
                  <a:pt x="6893036" y="6858000"/>
                </a:lnTo>
                <a:lnTo>
                  <a:pt x="1379452" y="6858000"/>
                </a:lnTo>
                <a:lnTo>
                  <a:pt x="1246773" y="6735959"/>
                </a:lnTo>
                <a:cubicBezTo>
                  <a:pt x="477546" y="5984857"/>
                  <a:pt x="0" y="4936354"/>
                  <a:pt x="0" y="3776315"/>
                </a:cubicBezTo>
                <a:cubicBezTo>
                  <a:pt x="0" y="2134414"/>
                  <a:pt x="956674" y="715956"/>
                  <a:pt x="2343012" y="47950"/>
                </a:cubicBez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sp>
        <p:nvSpPr>
          <p:cNvPr id="2" name="Title 1">
            <a:extLst>
              <a:ext uri="{FF2B5EF4-FFF2-40B4-BE49-F238E27FC236}">
                <a16:creationId xmlns:a16="http://schemas.microsoft.com/office/drawing/2014/main" id="{71A36714-0A6D-7D0D-3336-B8081C409BA0}"/>
              </a:ext>
            </a:extLst>
          </p:cNvPr>
          <p:cNvSpPr>
            <a:spLocks noGrp="1"/>
          </p:cNvSpPr>
          <p:nvPr>
            <p:ph type="title" hasCustomPrompt="1"/>
          </p:nvPr>
        </p:nvSpPr>
        <p:spPr>
          <a:xfrm>
            <a:off x="1907196" y="2188196"/>
            <a:ext cx="5985159" cy="1594507"/>
          </a:xfrm>
        </p:spPr>
        <p:txBody>
          <a:bodyPr lIns="0" tIns="0" rIns="0" bIns="0" anchor="b">
            <a:noAutofit/>
          </a:bodyPr>
          <a:lstStyle>
            <a:lvl1pPr>
              <a:defRPr sz="3600" b="1" i="0" baseline="0">
                <a:solidFill>
                  <a:schemeClr val="tx1"/>
                </a:solidFill>
                <a:latin typeface="+mj-lt"/>
                <a:cs typeface="Arial Black" panose="020B0604020202020204"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CFA9DBC5-E4A8-5230-9CE1-902849869495}"/>
              </a:ext>
            </a:extLst>
          </p:cNvPr>
          <p:cNvSpPr>
            <a:spLocks noGrp="1"/>
          </p:cNvSpPr>
          <p:nvPr>
            <p:ph type="body" idx="1"/>
          </p:nvPr>
        </p:nvSpPr>
        <p:spPr>
          <a:xfrm>
            <a:off x="1907196" y="3790988"/>
            <a:ext cx="5444517" cy="1731890"/>
          </a:xfrm>
        </p:spPr>
        <p:txBody>
          <a:bodyPr lIns="0" tIns="0" rIns="0" bIns="0" anchor="t">
            <a:noAutofit/>
          </a:bodyPr>
          <a:lstStyle>
            <a:lvl1pPr marL="0" indent="0">
              <a:buNone/>
              <a:defRPr sz="1800" b="0" i="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829F29DD-6F0C-B005-FD16-89C061AE31C9}"/>
              </a:ext>
            </a:extLst>
          </p:cNvPr>
          <p:cNvSpPr/>
          <p:nvPr userDrawn="1"/>
        </p:nvSpPr>
        <p:spPr>
          <a:xfrm>
            <a:off x="10408059" y="1151133"/>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12" name="Rectangle 11">
            <a:extLst>
              <a:ext uri="{FF2B5EF4-FFF2-40B4-BE49-F238E27FC236}">
                <a16:creationId xmlns:a16="http://schemas.microsoft.com/office/drawing/2014/main" id="{67980795-C54D-B27A-60D2-8758CAF840E2}"/>
              </a:ext>
            </a:extLst>
          </p:cNvPr>
          <p:cNvSpPr/>
          <p:nvPr userDrawn="1"/>
        </p:nvSpPr>
        <p:spPr>
          <a:xfrm>
            <a:off x="10987993" y="114070"/>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4" name="Footer Placeholder 3">
            <a:extLst>
              <a:ext uri="{FF2B5EF4-FFF2-40B4-BE49-F238E27FC236}">
                <a16:creationId xmlns:a16="http://schemas.microsoft.com/office/drawing/2014/main" id="{7B05DD54-AC6C-8FD6-3ABF-282F1F124B40}"/>
              </a:ext>
            </a:extLst>
          </p:cNvPr>
          <p:cNvSpPr>
            <a:spLocks noGrp="1"/>
          </p:cNvSpPr>
          <p:nvPr>
            <p:ph type="ftr" sz="quarter" idx="10"/>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22CBBA03-8EAF-9651-6DC8-7316BA1FE5F7}"/>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52720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6696222" y="654637"/>
            <a:ext cx="4834517" cy="2774361"/>
          </a:xfrm>
        </p:spPr>
        <p:txBody>
          <a:bodyPr lIns="0" tIns="0" rIns="0" bIns="0" anchor="b">
            <a:noAutofit/>
          </a:bodyPr>
          <a:lstStyle>
            <a:lvl1pPr>
              <a:defRPr sz="3600" cap="all" baseline="0"/>
            </a:lvl1pPr>
          </a:lstStyle>
          <a:p>
            <a:r>
              <a:rPr lang="en-US" dirty="0"/>
              <a:t>CLICK TO EDIT MASTER TITLE STYLE</a:t>
            </a:r>
          </a:p>
        </p:txBody>
      </p:sp>
      <p:sp>
        <p:nvSpPr>
          <p:cNvPr id="5" name="Picture Placeholder 4">
            <a:extLst>
              <a:ext uri="{FF2B5EF4-FFF2-40B4-BE49-F238E27FC236}">
                <a16:creationId xmlns:a16="http://schemas.microsoft.com/office/drawing/2014/main" id="{346650F3-FE62-E3A1-C1F7-6A7E767D0045}"/>
              </a:ext>
            </a:extLst>
          </p:cNvPr>
          <p:cNvSpPr>
            <a:spLocks noGrp="1"/>
          </p:cNvSpPr>
          <p:nvPr>
            <p:ph type="pic" sz="quarter" idx="10"/>
          </p:nvPr>
        </p:nvSpPr>
        <p:spPr>
          <a:xfrm>
            <a:off x="1395412" y="653461"/>
            <a:ext cx="4597556" cy="5549900"/>
          </a:xfrm>
        </p:spPr>
        <p:txBody>
          <a:bodyPr/>
          <a:lstStyle/>
          <a:p>
            <a:r>
              <a:rPr lang="en-US"/>
              <a:t>Click icon to add picture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6696221" y="3429000"/>
            <a:ext cx="4834517" cy="2774361"/>
          </a:xfrm>
        </p:spPr>
        <p:txBody>
          <a:bodyPr lIns="0" tIns="0" rIns="0" bIns="0">
            <a:noAutofit/>
          </a:bodyPr>
          <a:lstStyle>
            <a:lvl1pPr marL="0" indent="0">
              <a:buNone/>
              <a:defRPr sz="20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DE39F4-E652-D021-FAC3-9A057954548D}"/>
              </a:ext>
            </a:extLst>
          </p:cNvPr>
          <p:cNvSpPr/>
          <p:nvPr userDrawn="1"/>
        </p:nvSpPr>
        <p:spPr>
          <a:xfrm>
            <a:off x="0" y="0"/>
            <a:ext cx="453347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22" name="Title 21">
            <a:extLst>
              <a:ext uri="{FF2B5EF4-FFF2-40B4-BE49-F238E27FC236}">
                <a16:creationId xmlns:a16="http://schemas.microsoft.com/office/drawing/2014/main" id="{993F1580-C478-6F3E-90EC-651483EF7BEF}"/>
              </a:ext>
            </a:extLst>
          </p:cNvPr>
          <p:cNvSpPr>
            <a:spLocks noGrp="1"/>
          </p:cNvSpPr>
          <p:nvPr>
            <p:ph type="title" hasCustomPrompt="1"/>
          </p:nvPr>
        </p:nvSpPr>
        <p:spPr>
          <a:xfrm>
            <a:off x="847384" y="884981"/>
            <a:ext cx="10506416" cy="1128519"/>
          </a:xfrm>
        </p:spPr>
        <p:txBody>
          <a:bodyPr lIns="0" tIns="0" rIns="0" bIns="0" anchor="t">
            <a:noAutofit/>
          </a:bodyPr>
          <a:lstStyle>
            <a:lvl1pPr>
              <a:defRPr sz="3600" baseline="0">
                <a:solidFill>
                  <a:schemeClr val="tx1"/>
                </a:solidFill>
              </a:defRPr>
            </a:lvl1pPr>
          </a:lstStyle>
          <a:p>
            <a:r>
              <a:rPr lang="en-US" dirty="0"/>
              <a:t>CLICK TO EDIT MASTER TITLE STYLE</a:t>
            </a:r>
          </a:p>
        </p:txBody>
      </p:sp>
      <p:sp>
        <p:nvSpPr>
          <p:cNvPr id="9" name="Picture Placeholder 8">
            <a:extLst>
              <a:ext uri="{FF2B5EF4-FFF2-40B4-BE49-F238E27FC236}">
                <a16:creationId xmlns:a16="http://schemas.microsoft.com/office/drawing/2014/main" id="{6763DD79-6EE3-B8D8-0CBF-2151E3515904}"/>
              </a:ext>
            </a:extLst>
          </p:cNvPr>
          <p:cNvSpPr>
            <a:spLocks noGrp="1"/>
          </p:cNvSpPr>
          <p:nvPr>
            <p:ph type="pic" sz="quarter" idx="11"/>
          </p:nvPr>
        </p:nvSpPr>
        <p:spPr>
          <a:xfrm>
            <a:off x="846438" y="2090460"/>
            <a:ext cx="4729163" cy="3271838"/>
          </a:xfrm>
          <a:custGeom>
            <a:avLst/>
            <a:gdLst>
              <a:gd name="connsiteX0" fmla="*/ 0 w 4729163"/>
              <a:gd name="connsiteY0" fmla="*/ 0 h 3271838"/>
              <a:gd name="connsiteX1" fmla="*/ 4729163 w 4729163"/>
              <a:gd name="connsiteY1" fmla="*/ 0 h 3271838"/>
              <a:gd name="connsiteX2" fmla="*/ 4729163 w 4729163"/>
              <a:gd name="connsiteY2" fmla="*/ 1519113 h 3271838"/>
              <a:gd name="connsiteX3" fmla="*/ 4674888 w 4729163"/>
              <a:gd name="connsiteY3" fmla="*/ 1524585 h 3271838"/>
              <a:gd name="connsiteX4" fmla="*/ 4145679 w 4729163"/>
              <a:gd name="connsiteY4" fmla="*/ 2173901 h 3271838"/>
              <a:gd name="connsiteX5" fmla="*/ 4674888 w 4729163"/>
              <a:gd name="connsiteY5" fmla="*/ 2823218 h 3271838"/>
              <a:gd name="connsiteX6" fmla="*/ 4729163 w 4729163"/>
              <a:gd name="connsiteY6" fmla="*/ 2828689 h 3271838"/>
              <a:gd name="connsiteX7" fmla="*/ 4729163 w 4729163"/>
              <a:gd name="connsiteY7" fmla="*/ 3271838 h 3271838"/>
              <a:gd name="connsiteX8" fmla="*/ 0 w 4729163"/>
              <a:gd name="connsiteY8" fmla="*/ 3271838 h 327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9163" h="3271838">
                <a:moveTo>
                  <a:pt x="0" y="0"/>
                </a:moveTo>
                <a:lnTo>
                  <a:pt x="4729163" y="0"/>
                </a:lnTo>
                <a:lnTo>
                  <a:pt x="4729163" y="1519113"/>
                </a:lnTo>
                <a:lnTo>
                  <a:pt x="4674888" y="1524585"/>
                </a:lnTo>
                <a:cubicBezTo>
                  <a:pt x="4372869" y="1586387"/>
                  <a:pt x="4145679" y="1853613"/>
                  <a:pt x="4145679" y="2173901"/>
                </a:cubicBezTo>
                <a:cubicBezTo>
                  <a:pt x="4145679" y="2494190"/>
                  <a:pt x="4372869" y="2761416"/>
                  <a:pt x="4674888" y="2823218"/>
                </a:cubicBezTo>
                <a:lnTo>
                  <a:pt x="4729163" y="2828689"/>
                </a:lnTo>
                <a:lnTo>
                  <a:pt x="4729163" y="3271838"/>
                </a:lnTo>
                <a:lnTo>
                  <a:pt x="0" y="3271838"/>
                </a:lnTo>
                <a:close/>
              </a:path>
            </a:pathLst>
          </a:custGeom>
          <a:solidFill>
            <a:schemeClr val="accent1">
              <a:lumMod val="20000"/>
              <a:lumOff val="80000"/>
            </a:schemeClr>
          </a:solidFill>
        </p:spPr>
        <p:txBody>
          <a:bodyPr wrap="square" anchor="ctr">
            <a:noAutofit/>
          </a:bodyPr>
          <a:lstStyle>
            <a:lvl1pPr algn="ctr">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978650" y="2087562"/>
            <a:ext cx="4375150" cy="3891067"/>
          </a:xfrm>
        </p:spPr>
        <p:txBody>
          <a:bodyPr lIns="0" tIns="0" rIns="0" bIns="0">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Oval 9">
            <a:extLst>
              <a:ext uri="{FF2B5EF4-FFF2-40B4-BE49-F238E27FC236}">
                <a16:creationId xmlns:a16="http://schemas.microsoft.com/office/drawing/2014/main" id="{AE3A22C8-6F2C-1CDE-8309-91BEE025D4F6}"/>
              </a:ext>
              <a:ext uri="{C183D7F6-B498-43B3-948B-1728B52AA6E4}">
                <adec:decorative xmlns:adec="http://schemas.microsoft.com/office/drawing/2017/decorative" val="1"/>
              </a:ext>
            </a:extLst>
          </p:cNvPr>
          <p:cNvSpPr/>
          <p:nvPr userDrawn="1"/>
        </p:nvSpPr>
        <p:spPr>
          <a:xfrm>
            <a:off x="4992117" y="3601579"/>
            <a:ext cx="1325563" cy="1325563"/>
          </a:xfrm>
          <a:prstGeom prst="ellipse">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Footer Placeholder 1">
            <a:extLst>
              <a:ext uri="{FF2B5EF4-FFF2-40B4-BE49-F238E27FC236}">
                <a16:creationId xmlns:a16="http://schemas.microsoft.com/office/drawing/2014/main" id="{6CD6503F-0A61-068C-55A7-DCFF406FB31E}"/>
              </a:ext>
            </a:extLst>
          </p:cNvPr>
          <p:cNvSpPr>
            <a:spLocks noGrp="1"/>
          </p:cNvSpPr>
          <p:nvPr>
            <p:ph type="ftr" sz="quarter" idx="12"/>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CCAB612C-940F-4C41-D28D-9328F1524163}"/>
              </a:ext>
            </a:extLst>
          </p:cNvPr>
          <p:cNvSpPr>
            <a:spLocks noGrp="1"/>
          </p:cNvSpPr>
          <p:nvPr>
            <p:ph type="sldNum" sz="quarter" idx="13"/>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37" name="Picture 36" descr="A picture containing accessory&#10;&#10;Description automatically generated">
            <a:extLst>
              <a:ext uri="{FF2B5EF4-FFF2-40B4-BE49-F238E27FC236}">
                <a16:creationId xmlns:a16="http://schemas.microsoft.com/office/drawing/2014/main" id="{C36ADBF6-BB82-4096-70C0-7517A47A412F}"/>
              </a:ext>
            </a:extLst>
          </p:cNvPr>
          <p:cNvPicPr>
            <a:picLocks noChangeAspect="1"/>
          </p:cNvPicPr>
          <p:nvPr userDrawn="1"/>
        </p:nvPicPr>
        <p:blipFill>
          <a:blip r:embed="rId2" cstate="print">
            <a:grayscl/>
            <a:extLst>
              <a:ext uri="{BEBA8EAE-BF5A-486C-A8C5-ECC9F3942E4B}">
                <a14:imgProps xmlns:a14="http://schemas.microsoft.com/office/drawing/2010/main">
                  <a14:imgLayer r:embed="rId3">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a:ext>
            </a:extLst>
          </a:blip>
          <a:srcRect r="21975" b="1533"/>
          <a:stretch>
            <a:fillRect/>
          </a:stretch>
        </p:blipFill>
        <p:spPr>
          <a:xfrm rot="8325578">
            <a:off x="-1775001" y="-1607470"/>
            <a:ext cx="10567962" cy="8905077"/>
          </a:xfrm>
          <a:custGeom>
            <a:avLst/>
            <a:gdLst>
              <a:gd name="connsiteX0" fmla="*/ 6047036 w 10567962"/>
              <a:gd name="connsiteY0" fmla="*/ 8905077 h 8905077"/>
              <a:gd name="connsiteX1" fmla="*/ 0 w 10567962"/>
              <a:gd name="connsiteY1" fmla="*/ 3603767 h 8905077"/>
              <a:gd name="connsiteX2" fmla="*/ 0 w 10567962"/>
              <a:gd name="connsiteY2" fmla="*/ 0 h 8905077"/>
              <a:gd name="connsiteX3" fmla="*/ 6292508 w 10567962"/>
              <a:gd name="connsiteY3" fmla="*/ 0 h 8905077"/>
              <a:gd name="connsiteX4" fmla="*/ 10567962 w 10567962"/>
              <a:gd name="connsiteY4" fmla="*/ 3748201 h 8905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962" h="8905077">
                <a:moveTo>
                  <a:pt x="6047036" y="8905077"/>
                </a:moveTo>
                <a:lnTo>
                  <a:pt x="0" y="3603767"/>
                </a:lnTo>
                <a:lnTo>
                  <a:pt x="0" y="0"/>
                </a:lnTo>
                <a:lnTo>
                  <a:pt x="6292508" y="0"/>
                </a:lnTo>
                <a:lnTo>
                  <a:pt x="10567962" y="3748201"/>
                </a:lnTo>
                <a:close/>
              </a:path>
            </a:pathLst>
          </a:custGeom>
        </p:spPr>
      </p:pic>
      <p:sp>
        <p:nvSpPr>
          <p:cNvPr id="14" name="Freeform 13">
            <a:extLst>
              <a:ext uri="{FF2B5EF4-FFF2-40B4-BE49-F238E27FC236}">
                <a16:creationId xmlns:a16="http://schemas.microsoft.com/office/drawing/2014/main" id="{FA127B08-9EC5-3FDF-B7CC-DF3587255E18}"/>
              </a:ext>
            </a:extLst>
          </p:cNvPr>
          <p:cNvSpPr/>
          <p:nvPr userDrawn="1"/>
        </p:nvSpPr>
        <p:spPr>
          <a:xfrm>
            <a:off x="925160" y="4144752"/>
            <a:ext cx="4788322" cy="2713249"/>
          </a:xfrm>
          <a:custGeom>
            <a:avLst/>
            <a:gdLst>
              <a:gd name="connsiteX0" fmla="*/ 2394161 w 4788322"/>
              <a:gd name="connsiteY0" fmla="*/ 0 h 2713249"/>
              <a:gd name="connsiteX1" fmla="*/ 4788322 w 4788322"/>
              <a:gd name="connsiteY1" fmla="*/ 2394161 h 2713249"/>
              <a:gd name="connsiteX2" fmla="*/ 4775962 w 4788322"/>
              <a:gd name="connsiteY2" fmla="*/ 2638950 h 2713249"/>
              <a:gd name="connsiteX3" fmla="*/ 4764622 w 4788322"/>
              <a:gd name="connsiteY3" fmla="*/ 2713249 h 2713249"/>
              <a:gd name="connsiteX4" fmla="*/ 23700 w 4788322"/>
              <a:gd name="connsiteY4" fmla="*/ 2713249 h 2713249"/>
              <a:gd name="connsiteX5" fmla="*/ 12361 w 4788322"/>
              <a:gd name="connsiteY5" fmla="*/ 2638950 h 2713249"/>
              <a:gd name="connsiteX6" fmla="*/ 0 w 4788322"/>
              <a:gd name="connsiteY6" fmla="*/ 2394161 h 2713249"/>
              <a:gd name="connsiteX7" fmla="*/ 2394161 w 4788322"/>
              <a:gd name="connsiteY7" fmla="*/ 0 h 27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322" h="2713249">
                <a:moveTo>
                  <a:pt x="2394161" y="0"/>
                </a:moveTo>
                <a:cubicBezTo>
                  <a:pt x="3716420" y="0"/>
                  <a:pt x="4788322" y="1071902"/>
                  <a:pt x="4788322" y="2394161"/>
                </a:cubicBezTo>
                <a:cubicBezTo>
                  <a:pt x="4788322" y="2476803"/>
                  <a:pt x="4784135" y="2558466"/>
                  <a:pt x="4775962" y="2638950"/>
                </a:cubicBezTo>
                <a:lnTo>
                  <a:pt x="4764622" y="2713249"/>
                </a:lnTo>
                <a:lnTo>
                  <a:pt x="23700" y="2713249"/>
                </a:lnTo>
                <a:lnTo>
                  <a:pt x="12361" y="2638950"/>
                </a:lnTo>
                <a:cubicBezTo>
                  <a:pt x="4187" y="2558466"/>
                  <a:pt x="0" y="2476803"/>
                  <a:pt x="0" y="2394161"/>
                </a:cubicBezTo>
                <a:cubicBezTo>
                  <a:pt x="0" y="1071902"/>
                  <a:pt x="1071902" y="0"/>
                  <a:pt x="2394161" y="0"/>
                </a:cubicBezTo>
                <a:close/>
              </a:path>
            </a:pathLst>
          </a:cu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5413445" y="2043946"/>
            <a:ext cx="6034216" cy="1439604"/>
          </a:xfrm>
        </p:spPr>
        <p:txBody>
          <a:bodyPr lIns="0" tIns="0" rIns="0" bIns="0" anchor="b">
            <a:noAutofit/>
          </a:bodyPr>
          <a:lstStyle>
            <a:lvl1pPr>
              <a:defRPr sz="3600" cap="all" baseline="0"/>
            </a:lvl1pPr>
          </a:lstStyle>
          <a:p>
            <a:r>
              <a:rPr lang="en-US" dirty="0"/>
              <a:t>CLICK TO EDIT MASTER TITLE STYLE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hasCustomPrompt="1"/>
          </p:nvPr>
        </p:nvSpPr>
        <p:spPr>
          <a:xfrm>
            <a:off x="5413445" y="3469262"/>
            <a:ext cx="6034216" cy="1085641"/>
          </a:xfrm>
        </p:spPr>
        <p:txBody>
          <a:bodyPr lIns="0" tIns="0" rIns="0" bIns="0">
            <a:noAutofit/>
          </a:bodyPr>
          <a:lstStyle>
            <a:lvl1pPr marL="0" indent="0" algn="l">
              <a:buNone/>
              <a:defRPr sz="2000" cap="all"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Footer Placeholder 1">
            <a:extLst>
              <a:ext uri="{FF2B5EF4-FFF2-40B4-BE49-F238E27FC236}">
                <a16:creationId xmlns:a16="http://schemas.microsoft.com/office/drawing/2014/main" id="{E21B6B04-886C-2862-3BD4-97071FCAD7CA}"/>
              </a:ext>
            </a:extLst>
          </p:cNvPr>
          <p:cNvSpPr>
            <a:spLocks noGrp="1"/>
          </p:cNvSpPr>
          <p:nvPr>
            <p:ph type="ftr" sz="quarter" idx="10"/>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AE0F1657-AAC1-699F-C320-E5260E380642}"/>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07780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168" y="1828800"/>
            <a:ext cx="10126362" cy="435133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68EECBEC-47C0-1CBF-96E7-318D53898471}"/>
              </a:ext>
            </a:extLst>
          </p:cNvPr>
          <p:cNvSpPr>
            <a:spLocks noGrp="1"/>
          </p:cNvSpPr>
          <p:nvPr>
            <p:ph type="ftr" sz="quarter" idx="10"/>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335D78F7-5CBD-4D51-970A-4C050848D62B}"/>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hasCustomPrompt="1"/>
          </p:nvPr>
        </p:nvSpPr>
        <p:spPr>
          <a:xfrm>
            <a:off x="846879" y="884902"/>
            <a:ext cx="4567228" cy="1877976"/>
          </a:xfrm>
        </p:spPr>
        <p:txBody>
          <a:bodyPr lIns="0" tIns="0" rIns="0" bIns="0">
            <a:noAutofit/>
          </a:bodyPr>
          <a:lstStyle>
            <a:lvl1pPr>
              <a:defRPr sz="3600" baseline="0"/>
            </a:lvl1pPr>
          </a:lstStyle>
          <a:p>
            <a:r>
              <a:rPr lang="en-US" dirty="0"/>
              <a:t>CLICK TO EDIT MASTER TITLE STYLE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572125" y="409576"/>
            <a:ext cx="5789913" cy="6067424"/>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reeform 5" descr="Man looking up at skyscrapers">
            <a:extLst>
              <a:ext uri="{FF2B5EF4-FFF2-40B4-BE49-F238E27FC236}">
                <a16:creationId xmlns:a16="http://schemas.microsoft.com/office/drawing/2014/main" id="{7BCB4311-6C5C-4FCF-5824-E1C8254AC360}"/>
              </a:ext>
            </a:extLst>
          </p:cNvPr>
          <p:cNvSpPr/>
          <p:nvPr userDrawn="1"/>
        </p:nvSpPr>
        <p:spPr>
          <a:xfrm rot="2329651">
            <a:off x="-532604" y="2895950"/>
            <a:ext cx="5658498" cy="5088743"/>
          </a:xfrm>
          <a:custGeom>
            <a:avLst/>
            <a:gdLst>
              <a:gd name="connsiteX0" fmla="*/ 1041364 w 5658498"/>
              <a:gd name="connsiteY0" fmla="*/ 660618 h 5088743"/>
              <a:gd name="connsiteX1" fmla="*/ 2881574 w 5658498"/>
              <a:gd name="connsiteY1" fmla="*/ 0 h 5088743"/>
              <a:gd name="connsiteX2" fmla="*/ 5644500 w 5658498"/>
              <a:gd name="connsiteY2" fmla="*/ 2032703 h 5088743"/>
              <a:gd name="connsiteX3" fmla="*/ 5658498 w 5658498"/>
              <a:gd name="connsiteY3" fmla="*/ 2087143 h 5088743"/>
              <a:gd name="connsiteX4" fmla="*/ 1928931 w 5658498"/>
              <a:gd name="connsiteY4" fmla="*/ 5088743 h 5088743"/>
              <a:gd name="connsiteX5" fmla="*/ 0 w 5658498"/>
              <a:gd name="connsiteY5" fmla="*/ 2691993 h 5088743"/>
              <a:gd name="connsiteX6" fmla="*/ 7450 w 5658498"/>
              <a:gd name="connsiteY6" fmla="*/ 2560795 h 5088743"/>
              <a:gd name="connsiteX7" fmla="*/ 1041364 w 5658498"/>
              <a:gd name="connsiteY7" fmla="*/ 660618 h 508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8498" h="5088743">
                <a:moveTo>
                  <a:pt x="1041364" y="660618"/>
                </a:moveTo>
                <a:cubicBezTo>
                  <a:pt x="1541443" y="247916"/>
                  <a:pt x="2182557" y="0"/>
                  <a:pt x="2881574" y="0"/>
                </a:cubicBezTo>
                <a:cubicBezTo>
                  <a:pt x="4179749" y="0"/>
                  <a:pt x="5278215" y="855058"/>
                  <a:pt x="5644500" y="2032703"/>
                </a:cubicBezTo>
                <a:lnTo>
                  <a:pt x="5658498" y="2087143"/>
                </a:lnTo>
                <a:lnTo>
                  <a:pt x="1928931" y="5088743"/>
                </a:lnTo>
                <a:lnTo>
                  <a:pt x="0" y="2691993"/>
                </a:lnTo>
                <a:lnTo>
                  <a:pt x="7450" y="2560795"/>
                </a:lnTo>
                <a:cubicBezTo>
                  <a:pt x="94683" y="1797754"/>
                  <a:pt x="478776" y="1124908"/>
                  <a:pt x="1041364" y="660618"/>
                </a:cubicBezTo>
                <a:close/>
              </a:path>
            </a:pathLst>
          </a:custGeom>
          <a:blipFill dpi="0" rotWithShape="1">
            <a:blip r:embed="rId2" cstate="print">
              <a:extLst>
                <a:ext uri="{BEBA8EAE-BF5A-486C-A8C5-ECC9F3942E4B}">
                  <a14:imgProps xmlns:a14="http://schemas.microsoft.com/office/drawing/2010/main">
                    <a14:imgLayer r:embed="rId3">
                      <a14:imgEffect>
                        <a14:saturation sat="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Oval 4">
            <a:extLst>
              <a:ext uri="{FF2B5EF4-FFF2-40B4-BE49-F238E27FC236}">
                <a16:creationId xmlns:a16="http://schemas.microsoft.com/office/drawing/2014/main" id="{3B5704EA-7A65-5CC2-D428-F28396B06208}"/>
              </a:ext>
            </a:extLst>
          </p:cNvPr>
          <p:cNvSpPr/>
          <p:nvPr userDrawn="1"/>
        </p:nvSpPr>
        <p:spPr>
          <a:xfrm>
            <a:off x="356461" y="2238899"/>
            <a:ext cx="1411557" cy="1411557"/>
          </a:xfrm>
          <a:prstGeom prst="ellipse">
            <a:avLst/>
          </a:prstGeom>
          <a:solidFill>
            <a:schemeClr val="accent1">
              <a:alpha val="7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3" name="Footer Placeholder 2">
            <a:extLst>
              <a:ext uri="{FF2B5EF4-FFF2-40B4-BE49-F238E27FC236}">
                <a16:creationId xmlns:a16="http://schemas.microsoft.com/office/drawing/2014/main" id="{EF04B56E-067D-C824-6EEB-3CCE57E4B5BA}"/>
              </a:ext>
            </a:extLst>
          </p:cNvPr>
          <p:cNvSpPr>
            <a:spLocks noGrp="1"/>
          </p:cNvSpPr>
          <p:nvPr>
            <p:ph type="ftr" sz="quarter" idx="10"/>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915DB247-3AE7-BCCA-E0CC-BC0FD69A7E6D}"/>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840231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849880" y="1781357"/>
            <a:ext cx="5157787" cy="823912"/>
          </a:xfrm>
        </p:spPr>
        <p:txBody>
          <a:bodyPr lIns="0" tIns="0" rIns="0" bIns="0" anchor="b">
            <a:noAutofit/>
          </a:bodyPr>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49880" y="2605269"/>
            <a:ext cx="5157787" cy="368458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182292" y="1781357"/>
            <a:ext cx="5183188" cy="823912"/>
          </a:xfrm>
        </p:spPr>
        <p:txBody>
          <a:bodyPr lIns="0" tIns="0" rIns="0" bIns="0" anchor="b">
            <a:noAutofit/>
          </a:bodyPr>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182292" y="2605269"/>
            <a:ext cx="5183188" cy="368458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2EEB52FD-12DF-7F90-E06C-0C83CEB26F24}"/>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2" name="Footer Placeholder 1">
            <a:extLst>
              <a:ext uri="{FF2B5EF4-FFF2-40B4-BE49-F238E27FC236}">
                <a16:creationId xmlns:a16="http://schemas.microsoft.com/office/drawing/2014/main" id="{EB5B760E-02DF-5B11-D744-D98DE8A01E9E}"/>
              </a:ext>
            </a:extLst>
          </p:cNvPr>
          <p:cNvSpPr>
            <a:spLocks noGrp="1"/>
          </p:cNvSpPr>
          <p:nvPr>
            <p:ph type="ftr" sz="quarter" idx="10"/>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0CBFEC7-DD3B-F9AE-2192-83960534DE75}"/>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B86DE8E-78DF-CA66-5AED-C7FF0CCF03CD}"/>
              </a:ext>
              <a:ext uri="{C183D7F6-B498-43B3-948B-1728B52AA6E4}">
                <adec:decorative xmlns:adec="http://schemas.microsoft.com/office/drawing/2017/decorative" val="1"/>
              </a:ext>
            </a:extLst>
          </p:cNvPr>
          <p:cNvSpPr/>
          <p:nvPr userDrawn="1"/>
        </p:nvSpPr>
        <p:spPr>
          <a:xfrm>
            <a:off x="2817383" y="4010866"/>
            <a:ext cx="5056094" cy="2847135"/>
          </a:xfrm>
          <a:custGeom>
            <a:avLst/>
            <a:gdLst>
              <a:gd name="connsiteX0" fmla="*/ 2528047 w 5056094"/>
              <a:gd name="connsiteY0" fmla="*/ 0 h 2847135"/>
              <a:gd name="connsiteX1" fmla="*/ 5056094 w 5056094"/>
              <a:gd name="connsiteY1" fmla="*/ 2528047 h 2847135"/>
              <a:gd name="connsiteX2" fmla="*/ 5043042 w 5056094"/>
              <a:gd name="connsiteY2" fmla="*/ 2786525 h 2847135"/>
              <a:gd name="connsiteX3" fmla="*/ 5033792 w 5056094"/>
              <a:gd name="connsiteY3" fmla="*/ 2847135 h 2847135"/>
              <a:gd name="connsiteX4" fmla="*/ 22302 w 5056094"/>
              <a:gd name="connsiteY4" fmla="*/ 2847135 h 2847135"/>
              <a:gd name="connsiteX5" fmla="*/ 13052 w 5056094"/>
              <a:gd name="connsiteY5" fmla="*/ 2786525 h 2847135"/>
              <a:gd name="connsiteX6" fmla="*/ 0 w 5056094"/>
              <a:gd name="connsiteY6" fmla="*/ 2528047 h 2847135"/>
              <a:gd name="connsiteX7" fmla="*/ 2528047 w 5056094"/>
              <a:gd name="connsiteY7" fmla="*/ 0 h 28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094" h="2847135">
                <a:moveTo>
                  <a:pt x="2528047" y="0"/>
                </a:moveTo>
                <a:cubicBezTo>
                  <a:pt x="3924249" y="0"/>
                  <a:pt x="5056094" y="1131845"/>
                  <a:pt x="5056094" y="2528047"/>
                </a:cubicBezTo>
                <a:cubicBezTo>
                  <a:pt x="5056094" y="2615310"/>
                  <a:pt x="5051673" y="2701540"/>
                  <a:pt x="5043042" y="2786525"/>
                </a:cubicBezTo>
                <a:lnTo>
                  <a:pt x="5033792" y="2847135"/>
                </a:lnTo>
                <a:lnTo>
                  <a:pt x="22302" y="2847135"/>
                </a:lnTo>
                <a:lnTo>
                  <a:pt x="13052" y="2786525"/>
                </a:lnTo>
                <a:cubicBezTo>
                  <a:pt x="4422" y="2701540"/>
                  <a:pt x="0" y="2615310"/>
                  <a:pt x="0" y="2528047"/>
                </a:cubicBezTo>
                <a:cubicBezTo>
                  <a:pt x="0" y="1131845"/>
                  <a:pt x="1131845" y="0"/>
                  <a:pt x="2528047" y="0"/>
                </a:cubicBezTo>
                <a:close/>
              </a:path>
            </a:pathLst>
          </a:custGeom>
          <a:solidFill>
            <a:schemeClr val="accent1">
              <a:alpha val="896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pic>
        <p:nvPicPr>
          <p:cNvPr id="12" name="Picture 11" descr="Modern house with cubic design">
            <a:extLst>
              <a:ext uri="{FF2B5EF4-FFF2-40B4-BE49-F238E27FC236}">
                <a16:creationId xmlns:a16="http://schemas.microsoft.com/office/drawing/2014/main" id="{FE966628-FEAF-3BD3-2DC4-23A466ABB93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12000" contrast="-17000"/>
                    </a14:imgEffect>
                  </a14:imgLayer>
                </a14:imgProps>
              </a:ext>
              <a:ext uri="{28A0092B-C50C-407E-A947-70E740481C1C}">
                <a14:useLocalDpi xmlns:a14="http://schemas.microsoft.com/office/drawing/2010/main"/>
              </a:ext>
            </a:extLst>
          </a:blip>
          <a:srcRect b="23487"/>
          <a:stretch/>
        </p:blipFill>
        <p:spPr>
          <a:xfrm>
            <a:off x="2531165" y="2125402"/>
            <a:ext cx="9279835" cy="4732598"/>
          </a:xfrm>
          <a:prstGeom prst="rect">
            <a:avLst/>
          </a:prstGeom>
        </p:spPr>
      </p:pic>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1228500" y="1155320"/>
            <a:ext cx="8244113" cy="970081"/>
          </a:xfrm>
        </p:spPr>
        <p:txBody>
          <a:bodyPr lIns="0" tIns="0" rIns="0" bIns="0" anchor="t">
            <a:noAutofit/>
          </a:bodyPr>
          <a:lstStyle>
            <a:lvl1pPr>
              <a:lnSpc>
                <a:spcPct val="100000"/>
              </a:lnSpc>
              <a:defRPr sz="3000" b="0" i="0" spc="0" baseline="0">
                <a:latin typeface="+mn-lt"/>
              </a:defRPr>
            </a:lvl1pPr>
          </a:lstStyle>
          <a:p>
            <a:r>
              <a:rPr lang="en-US" dirty="0"/>
              <a:t>CLICK TO EDIT MASTER TITLE STYLE</a:t>
            </a:r>
          </a:p>
        </p:txBody>
      </p:sp>
      <p:sp>
        <p:nvSpPr>
          <p:cNvPr id="8" name="Subtitle 2">
            <a:extLst>
              <a:ext uri="{FF2B5EF4-FFF2-40B4-BE49-F238E27FC236}">
                <a16:creationId xmlns:a16="http://schemas.microsoft.com/office/drawing/2014/main" id="{304A311B-BF0E-4ABD-250E-58093E12EC36}"/>
              </a:ext>
            </a:extLst>
          </p:cNvPr>
          <p:cNvSpPr>
            <a:spLocks noGrp="1"/>
          </p:cNvSpPr>
          <p:nvPr>
            <p:ph type="subTitle" idx="1" hasCustomPrompt="1"/>
          </p:nvPr>
        </p:nvSpPr>
        <p:spPr>
          <a:xfrm>
            <a:off x="1228500" y="2229358"/>
            <a:ext cx="7044643" cy="559184"/>
          </a:xfrm>
        </p:spPr>
        <p:txBody>
          <a:bodyPr lIns="0" tIns="0" rIns="0" bIns="0">
            <a:noAutofit/>
          </a:bodyPr>
          <a:lstStyle>
            <a:lvl1pPr marL="0" indent="0" algn="l">
              <a:buNone/>
              <a:defRPr sz="1800" b="1" spc="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Footer Placeholder 2">
            <a:extLst>
              <a:ext uri="{FF2B5EF4-FFF2-40B4-BE49-F238E27FC236}">
                <a16:creationId xmlns:a16="http://schemas.microsoft.com/office/drawing/2014/main" id="{2C310569-B083-466A-F24B-8C44360B4EC2}"/>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75FB78C1-0CD8-FD34-E7BB-B8F6E296A443}"/>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227E488-456A-A645-EEF4-38AAED9C5ED1}"/>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850327" y="1747520"/>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r>
              <a:rPr lang="en-US"/>
              <a:t>Click icon to add picture</a:t>
            </a:r>
            <a:endParaRPr lang="en-US" dirty="0"/>
          </a:p>
        </p:txBody>
      </p:sp>
      <p:sp>
        <p:nvSpPr>
          <p:cNvPr id="21" name="Text Placeholder 20">
            <a:extLst>
              <a:ext uri="{FF2B5EF4-FFF2-40B4-BE49-F238E27FC236}">
                <a16:creationId xmlns:a16="http://schemas.microsoft.com/office/drawing/2014/main" id="{F4825303-FCCD-E705-1213-BF7CF16DF7F6}"/>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985524" y="5567730"/>
            <a:ext cx="1943837" cy="347662"/>
          </a:xfr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dirty="0"/>
              <a:t>Title</a:t>
            </a:r>
          </a:p>
        </p:txBody>
      </p:sp>
      <p:sp>
        <p:nvSpPr>
          <p:cNvPr id="25" name="Picture Placeholder 23">
            <a:extLst>
              <a:ext uri="{FF2B5EF4-FFF2-40B4-BE49-F238E27FC236}">
                <a16:creationId xmlns:a16="http://schemas.microsoft.com/office/drawing/2014/main" id="{EA9E795C-FED0-FB6B-2D18-0BDABCA2C5BB}"/>
              </a:ext>
            </a:extLst>
          </p:cNvPr>
          <p:cNvSpPr>
            <a:spLocks noGrp="1"/>
          </p:cNvSpPr>
          <p:nvPr>
            <p:ph type="pic" sz="quarter" idx="26"/>
          </p:nvPr>
        </p:nvSpPr>
        <p:spPr>
          <a:xfrm>
            <a:off x="3489968" y="1758108"/>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r>
              <a:rPr lang="en-US"/>
              <a:t>Click icon to add picture</a:t>
            </a:r>
            <a:endParaRPr lang="en-US" dirty="0"/>
          </a:p>
        </p:txBody>
      </p:sp>
      <p:sp>
        <p:nvSpPr>
          <p:cNvPr id="37" name="Text Placeholder 36">
            <a:extLst>
              <a:ext uri="{FF2B5EF4-FFF2-40B4-BE49-F238E27FC236}">
                <a16:creationId xmlns:a16="http://schemas.microsoft.com/office/drawing/2014/main" id="{BF18F814-0B06-5B49-EC7F-2FFDDB498FF6}"/>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dirty="0"/>
              <a:t>Name</a:t>
            </a:r>
          </a:p>
        </p:txBody>
      </p:sp>
      <p:sp>
        <p:nvSpPr>
          <p:cNvPr id="28" name="Text Placeholder 28">
            <a:extLst>
              <a:ext uri="{FF2B5EF4-FFF2-40B4-BE49-F238E27FC236}">
                <a16:creationId xmlns:a16="http://schemas.microsoft.com/office/drawing/2014/main" id="{518B0AC6-8555-9EC9-31D5-2D41E9278A30}"/>
              </a:ext>
            </a:extLst>
          </p:cNvPr>
          <p:cNvSpPr>
            <a:spLocks noGrp="1"/>
          </p:cNvSpPr>
          <p:nvPr>
            <p:ph type="body" sz="quarter" idx="29" hasCustomPrompt="1"/>
          </p:nvPr>
        </p:nvSpPr>
        <p:spPr>
          <a:xfrm>
            <a:off x="3631421" y="5584541"/>
            <a:ext cx="1943837" cy="347662"/>
          </a:xfr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dirty="0"/>
              <a:t>Title</a:t>
            </a:r>
          </a:p>
        </p:txBody>
      </p:sp>
      <p:sp>
        <p:nvSpPr>
          <p:cNvPr id="26" name="Picture Placeholder 23">
            <a:extLst>
              <a:ext uri="{FF2B5EF4-FFF2-40B4-BE49-F238E27FC236}">
                <a16:creationId xmlns:a16="http://schemas.microsoft.com/office/drawing/2014/main" id="{1026B989-CBAD-BCCA-CE61-AC5ABC3F8752}"/>
              </a:ext>
            </a:extLst>
          </p:cNvPr>
          <p:cNvSpPr>
            <a:spLocks noGrp="1"/>
          </p:cNvSpPr>
          <p:nvPr>
            <p:ph type="pic" sz="quarter" idx="27"/>
          </p:nvPr>
        </p:nvSpPr>
        <p:spPr>
          <a:xfrm>
            <a:off x="6139567" y="1758108"/>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r>
              <a:rPr lang="en-US"/>
              <a:t>Click icon to add picture</a:t>
            </a:r>
            <a:endParaRPr lang="en-US" dirty="0"/>
          </a:p>
        </p:txBody>
      </p:sp>
      <p:sp>
        <p:nvSpPr>
          <p:cNvPr id="38" name="Text Placeholder 37">
            <a:extLst>
              <a:ext uri="{FF2B5EF4-FFF2-40B4-BE49-F238E27FC236}">
                <a16:creationId xmlns:a16="http://schemas.microsoft.com/office/drawing/2014/main" id="{3A6E4A81-98BC-4A0B-637E-A8A4EF704A29}"/>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dirty="0"/>
              <a:t>Name</a:t>
            </a:r>
          </a:p>
        </p:txBody>
      </p:sp>
      <p:sp>
        <p:nvSpPr>
          <p:cNvPr id="34" name="Text Placeholder 28">
            <a:extLst>
              <a:ext uri="{FF2B5EF4-FFF2-40B4-BE49-F238E27FC236}">
                <a16:creationId xmlns:a16="http://schemas.microsoft.com/office/drawing/2014/main" id="{671F3A8D-7485-35BA-4D51-752E669CD51B}"/>
              </a:ext>
            </a:extLst>
          </p:cNvPr>
          <p:cNvSpPr>
            <a:spLocks noGrp="1"/>
          </p:cNvSpPr>
          <p:nvPr>
            <p:ph type="body" sz="quarter" idx="31" hasCustomPrompt="1"/>
          </p:nvPr>
        </p:nvSpPr>
        <p:spPr>
          <a:xfrm>
            <a:off x="6260967" y="5584541"/>
            <a:ext cx="1943837" cy="347662"/>
          </a:xfr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dirty="0"/>
              <a:t>Title</a:t>
            </a:r>
          </a:p>
        </p:txBody>
      </p:sp>
      <p:sp>
        <p:nvSpPr>
          <p:cNvPr id="24" name="Picture Placeholder 23">
            <a:extLst>
              <a:ext uri="{FF2B5EF4-FFF2-40B4-BE49-F238E27FC236}">
                <a16:creationId xmlns:a16="http://schemas.microsoft.com/office/drawing/2014/main" id="{EC3EE756-2FF0-64E0-D905-235B8973F7D5}"/>
              </a:ext>
            </a:extLst>
          </p:cNvPr>
          <p:cNvSpPr>
            <a:spLocks noGrp="1"/>
          </p:cNvSpPr>
          <p:nvPr>
            <p:ph type="pic" sz="quarter" idx="25"/>
          </p:nvPr>
        </p:nvSpPr>
        <p:spPr>
          <a:xfrm>
            <a:off x="8755158" y="1758108"/>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r>
              <a:rPr lang="en-US"/>
              <a:t>Click icon to add picture</a:t>
            </a:r>
            <a:endParaRPr lang="en-US" dirty="0"/>
          </a:p>
        </p:txBody>
      </p:sp>
      <p:sp>
        <p:nvSpPr>
          <p:cNvPr id="39" name="Text Placeholder 38">
            <a:extLst>
              <a:ext uri="{FF2B5EF4-FFF2-40B4-BE49-F238E27FC236}">
                <a16:creationId xmlns:a16="http://schemas.microsoft.com/office/drawing/2014/main" id="{35068E76-B8E5-A95C-FAAC-7F43B2481D14}"/>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dirty="0"/>
              <a:t>Name</a:t>
            </a:r>
          </a:p>
        </p:txBody>
      </p:sp>
      <p:sp>
        <p:nvSpPr>
          <p:cNvPr id="36" name="Text Placeholder 28">
            <a:extLst>
              <a:ext uri="{FF2B5EF4-FFF2-40B4-BE49-F238E27FC236}">
                <a16:creationId xmlns:a16="http://schemas.microsoft.com/office/drawing/2014/main" id="{5985B1DB-E488-ABA9-E8FB-18D2006DCE09}"/>
              </a:ext>
            </a:extLst>
          </p:cNvPr>
          <p:cNvSpPr>
            <a:spLocks noGrp="1"/>
          </p:cNvSpPr>
          <p:nvPr>
            <p:ph type="body" sz="quarter" idx="33" hasCustomPrompt="1"/>
          </p:nvPr>
        </p:nvSpPr>
        <p:spPr>
          <a:xfrm>
            <a:off x="8890513" y="5584541"/>
            <a:ext cx="1943837" cy="347662"/>
          </a:xfr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dirty="0"/>
              <a:t>Title</a:t>
            </a:r>
          </a:p>
        </p:txBody>
      </p:sp>
      <p:sp>
        <p:nvSpPr>
          <p:cNvPr id="4" name="Footer Placeholder 3">
            <a:extLst>
              <a:ext uri="{FF2B5EF4-FFF2-40B4-BE49-F238E27FC236}">
                <a16:creationId xmlns:a16="http://schemas.microsoft.com/office/drawing/2014/main" id="{D6FC1105-93C5-0E50-1656-271A54E5D97D}"/>
              </a:ext>
            </a:extLst>
          </p:cNvPr>
          <p:cNvSpPr>
            <a:spLocks noGrp="1"/>
          </p:cNvSpPr>
          <p:nvPr>
            <p:ph type="ftr" sz="quarter" idx="37"/>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E134F48D-1D23-34DB-1FB6-07EEB752692C}"/>
              </a:ext>
            </a:extLst>
          </p:cNvPr>
          <p:cNvSpPr>
            <a:spLocks noGrp="1"/>
          </p:cNvSpPr>
          <p:nvPr>
            <p:ph type="sldNum" sz="quarter" idx="38"/>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15441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688C66-2A77-64CD-38B5-90492185CACE}"/>
              </a:ext>
            </a:extLst>
          </p:cNvPr>
          <p:cNvSpPr/>
          <p:nvPr userDrawn="1"/>
        </p:nvSpPr>
        <p:spPr>
          <a:xfrm rot="5400000" flipH="1" flipV="1">
            <a:off x="8570975" y="3236976"/>
            <a:ext cx="6858000" cy="384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4">
            <a:extLst>
              <a:ext uri="{FF2B5EF4-FFF2-40B4-BE49-F238E27FC236}">
                <a16:creationId xmlns:a16="http://schemas.microsoft.com/office/drawing/2014/main" id="{89035839-CD36-5568-9808-CCDD9953C933}"/>
              </a:ext>
            </a:extLst>
          </p:cNvPr>
          <p:cNvSpPr>
            <a:spLocks noGrp="1"/>
          </p:cNvSpPr>
          <p:nvPr>
            <p:ph type="ftr" sz="quarter" idx="3"/>
          </p:nvPr>
        </p:nvSpPr>
        <p:spPr>
          <a:xfrm rot="16200000">
            <a:off x="8854442" y="2953511"/>
            <a:ext cx="6291068" cy="384048"/>
          </a:xfrm>
          <a:prstGeom prst="rect">
            <a:avLst/>
          </a:prstGeom>
          <a:noFill/>
        </p:spPr>
        <p:txBody>
          <a:bodyPr vert="horz" lIns="210312" tIns="45720" rIns="91440" bIns="45720" rtlCol="0" anchor="ctr"/>
          <a:lstStyle>
            <a:lvl1pPr algn="l">
              <a:defRPr sz="1200" b="1" cap="all" spc="300" baseline="0">
                <a:solidFill>
                  <a:schemeClr val="bg1"/>
                </a:solidFill>
                <a:latin typeface="+mj-lt"/>
              </a:defRPr>
            </a:lvl1pPr>
          </a:lstStyle>
          <a:p>
            <a:r>
              <a:rPr lang="en-US" dirty="0"/>
              <a:t>Presentation Title</a:t>
            </a:r>
          </a:p>
        </p:txBody>
      </p:sp>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46438" y="409576"/>
            <a:ext cx="10972800" cy="132556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745644" y="1825625"/>
            <a:ext cx="11098307"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533E5E79-C396-3919-759D-5AD893CE4260}"/>
              </a:ext>
            </a:extLst>
          </p:cNvPr>
          <p:cNvSpPr>
            <a:spLocks noGrp="1"/>
          </p:cNvSpPr>
          <p:nvPr>
            <p:ph type="sldNum" sz="quarter" idx="4"/>
          </p:nvPr>
        </p:nvSpPr>
        <p:spPr>
          <a:xfrm rot="16200000">
            <a:off x="11716512" y="6382510"/>
            <a:ext cx="566928" cy="384048"/>
          </a:xfrm>
          <a:prstGeom prst="rect">
            <a:avLst/>
          </a:prstGeom>
        </p:spPr>
        <p:txBody>
          <a:bodyPr vert="horz" lIns="91440" tIns="45720" rIns="91440" bIns="45720" rtlCol="0" anchor="ctr"/>
          <a:lstStyle>
            <a:lvl1pPr algn="ctr">
              <a:defRPr sz="1400">
                <a:solidFill>
                  <a:schemeClr val="bg1"/>
                </a:solidFill>
              </a:defRPr>
            </a:lvl1p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2" r:id="rId5"/>
    <p:sldLayoutId id="2147483665" r:id="rId6"/>
    <p:sldLayoutId id="2147483653" r:id="rId7"/>
    <p:sldLayoutId id="2147483654" r:id="rId8"/>
    <p:sldLayoutId id="2147483658" r:id="rId9"/>
    <p:sldLayoutId id="2147483655" r:id="rId10"/>
    <p:sldLayoutId id="2147483656" r:id="rId11"/>
    <p:sldLayoutId id="2147483657" r:id="rId12"/>
    <p:sldLayoutId id="2147483664" r:id="rId13"/>
    <p:sldLayoutId id="2147483663" r:id="rId14"/>
  </p:sldLayoutIdLst>
  <p:hf hdr="0" dt="0"/>
  <p:txStyles>
    <p:title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p:titleStyle>
    <p:bodyStyle>
      <a:lvl1pPr marL="0" indent="0" algn="l" defTabSz="914400" rtl="0" eaLnBrk="1" latinLnBrk="0" hangingPunct="1">
        <a:lnSpc>
          <a:spcPct val="150000"/>
        </a:lnSpc>
        <a:spcBef>
          <a:spcPts val="1000"/>
        </a:spcBef>
        <a:buFontTx/>
        <a:buNone/>
        <a:defRPr sz="2400" b="0" i="0" kern="120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7440" userDrawn="1">
          <p15:clr>
            <a:srgbClr val="547EBF"/>
          </p15:clr>
        </p15:guide>
        <p15:guide id="6" orient="horz" pos="4080" userDrawn="1">
          <p15:clr>
            <a:srgbClr val="547EBF"/>
          </p15:clr>
        </p15:guide>
        <p15:guide id="19" userDrawn="1">
          <p15:clr>
            <a:srgbClr val="547EBF"/>
          </p15:clr>
        </p15:guide>
        <p15:guide id="20" pos="7680" userDrawn="1">
          <p15:clr>
            <a:srgbClr val="547EBF"/>
          </p15:clr>
        </p15:guide>
        <p15:guide id="21" pos="528" userDrawn="1">
          <p15:clr>
            <a:srgbClr val="547EBF"/>
          </p15:clr>
        </p15:guide>
        <p15:guide id="22" pos="6912"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6.wdp"/><Relationship Id="rId5"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1.xml"/><Relationship Id="rId7" Type="http://schemas.microsoft.com/office/2007/relationships/hdphoto" Target="../media/hdphoto10.wdp"/><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0.png"/><Relationship Id="rId5" Type="http://schemas.microsoft.com/office/2007/relationships/hdphoto" Target="../media/hdphoto9.wdp"/><Relationship Id="rId4" Type="http://schemas.openxmlformats.org/officeDocument/2006/relationships/image" Target="../media/image19.png"/><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1.xml"/><Relationship Id="rId7" Type="http://schemas.microsoft.com/office/2007/relationships/hdphoto" Target="../media/hdphoto10.wdp"/><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0.png"/><Relationship Id="rId5" Type="http://schemas.microsoft.com/office/2007/relationships/hdphoto" Target="../media/hdphoto9.wdp"/><Relationship Id="rId4" Type="http://schemas.openxmlformats.org/officeDocument/2006/relationships/image" Target="../media/image19.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microsoft.com/office/2007/relationships/hdphoto" Target="../media/hdphoto8.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6.png"/><Relationship Id="rId4" Type="http://schemas.openxmlformats.org/officeDocument/2006/relationships/hyperlink" Target="mailto:jaweber@viterbo.edu"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31.m4a"/><Relationship Id="rId1" Type="http://schemas.microsoft.com/office/2007/relationships/media" Target="../media/media31.m4a"/><Relationship Id="rId6" Type="http://schemas.microsoft.com/office/2007/relationships/hdphoto" Target="../media/hdphoto11.wdp"/><Relationship Id="rId5" Type="http://schemas.openxmlformats.org/officeDocument/2006/relationships/image" Target="../media/image23.png"/><Relationship Id="rId4"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hyperlink" Target="https://www.cdrnet.org/cpeu-credit-for-preceptor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9.xml"/><Relationship Id="rId7" Type="http://schemas.openxmlformats.org/officeDocument/2006/relationships/image" Target="../media/image11.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mailto:memorganbathke@Viterbo.edu" TargetMode="External"/><Relationship Id="rId5" Type="http://schemas.openxmlformats.org/officeDocument/2006/relationships/hyperlink" Target="mailto:jaweber@Viterbo.edu" TargetMode="External"/><Relationship Id="rId10" Type="http://schemas.openxmlformats.org/officeDocument/2006/relationships/image" Target="../media/image6.png"/><Relationship Id="rId4" Type="http://schemas.openxmlformats.org/officeDocument/2006/relationships/image" Target="../media/image10.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hyperlink" Target="https://www.viterbo.edu/sites/default/files/2022-02/Preceptors_Guide_2022_0.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228BAE-048B-681E-DD8D-BD96B22560E0}"/>
              </a:ext>
            </a:extLst>
          </p:cNvPr>
          <p:cNvSpPr>
            <a:spLocks noGrp="1"/>
          </p:cNvSpPr>
          <p:nvPr>
            <p:ph type="ctrTitle"/>
          </p:nvPr>
        </p:nvSpPr>
        <p:spPr>
          <a:xfrm>
            <a:off x="816768" y="1313284"/>
            <a:ext cx="6712921" cy="1542805"/>
          </a:xfrm>
        </p:spPr>
        <p:txBody>
          <a:bodyPr/>
          <a:lstStyle/>
          <a:p>
            <a:r>
              <a:rPr lang="en-US" dirty="0"/>
              <a:t>Training for preceptors</a:t>
            </a:r>
          </a:p>
        </p:txBody>
      </p:sp>
      <p:sp>
        <p:nvSpPr>
          <p:cNvPr id="2" name="Subtitle 6">
            <a:extLst>
              <a:ext uri="{FF2B5EF4-FFF2-40B4-BE49-F238E27FC236}">
                <a16:creationId xmlns:a16="http://schemas.microsoft.com/office/drawing/2014/main" id="{54BE2E93-8AFA-366C-1E00-235BF1967B6B}"/>
              </a:ext>
            </a:extLst>
          </p:cNvPr>
          <p:cNvSpPr>
            <a:spLocks noGrp="1"/>
          </p:cNvSpPr>
          <p:nvPr>
            <p:ph type="subTitle" idx="1"/>
          </p:nvPr>
        </p:nvSpPr>
        <p:spPr>
          <a:xfrm>
            <a:off x="1753746" y="2699619"/>
            <a:ext cx="7414940" cy="578325"/>
          </a:xfrm>
        </p:spPr>
        <p:txBody>
          <a:bodyPr/>
          <a:lstStyle/>
          <a:p>
            <a:r>
              <a:rPr lang="en-US" dirty="0"/>
              <a:t>Jamie weber, </a:t>
            </a:r>
            <a:r>
              <a:rPr lang="en-US" dirty="0" err="1"/>
              <a:t>ms</a:t>
            </a:r>
            <a:r>
              <a:rPr lang="en-US" dirty="0"/>
              <a:t>, </a:t>
            </a:r>
            <a:r>
              <a:rPr lang="en-US" dirty="0" err="1"/>
              <a:t>rdn</a:t>
            </a:r>
            <a:r>
              <a:rPr lang="en-US" dirty="0"/>
              <a:t>, cd</a:t>
            </a:r>
          </a:p>
        </p:txBody>
      </p:sp>
      <p:pic>
        <p:nvPicPr>
          <p:cNvPr id="7" name="Audio 6">
            <a:hlinkClick r:id="" action="ppaction://media"/>
            <a:extLst>
              <a:ext uri="{FF2B5EF4-FFF2-40B4-BE49-F238E27FC236}">
                <a16:creationId xmlns:a16="http://schemas.microsoft.com/office/drawing/2014/main" id="{AD04A755-2E99-10CA-CA6A-1687549F8F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59308896"/>
      </p:ext>
    </p:extLst>
  </p:cSld>
  <p:clrMapOvr>
    <a:masterClrMapping/>
  </p:clrMapOvr>
  <mc:AlternateContent xmlns:mc="http://schemas.openxmlformats.org/markup-compatibility/2006" xmlns:p14="http://schemas.microsoft.com/office/powerpoint/2010/main">
    <mc:Choice Requires="p14">
      <p:transition spd="slow" p14:dur="2000" advTm="20270"/>
    </mc:Choice>
    <mc:Fallback xmlns="">
      <p:transition spd="slow" advTm="20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3C5A-CEA8-6DDC-B3F1-41D07C4FA704}"/>
              </a:ext>
            </a:extLst>
          </p:cNvPr>
          <p:cNvSpPr>
            <a:spLocks noGrp="1"/>
          </p:cNvSpPr>
          <p:nvPr>
            <p:ph type="title"/>
          </p:nvPr>
        </p:nvSpPr>
        <p:spPr>
          <a:xfrm>
            <a:off x="3364090" y="2043946"/>
            <a:ext cx="8443862" cy="1439604"/>
          </a:xfrm>
        </p:spPr>
        <p:txBody>
          <a:bodyPr/>
          <a:lstStyle/>
          <a:p>
            <a:pPr algn="ctr"/>
            <a:r>
              <a:rPr lang="en-US" sz="3200" dirty="0">
                <a:effectLst/>
                <a:latin typeface="Calibri" panose="020F0502020204030204" pitchFamily="34" charset="0"/>
                <a:ea typeface="Calibri" panose="020F0502020204030204" pitchFamily="34" charset="0"/>
              </a:rPr>
              <a:t>Tips for working with interns</a:t>
            </a:r>
          </a:p>
        </p:txBody>
      </p:sp>
      <p:sp>
        <p:nvSpPr>
          <p:cNvPr id="8" name="Slide Number Placeholder 7">
            <a:extLst>
              <a:ext uri="{FF2B5EF4-FFF2-40B4-BE49-F238E27FC236}">
                <a16:creationId xmlns:a16="http://schemas.microsoft.com/office/drawing/2014/main" id="{126E68C1-1703-73CF-D4D8-D10C96073FA1}"/>
              </a:ext>
            </a:extLst>
          </p:cNvPr>
          <p:cNvSpPr>
            <a:spLocks noGrp="1"/>
          </p:cNvSpPr>
          <p:nvPr>
            <p:ph type="sldNum" sz="quarter" idx="11"/>
          </p:nvPr>
        </p:nvSpPr>
        <p:spPr/>
        <p:txBody>
          <a:bodyPr/>
          <a:lstStyle/>
          <a:p>
            <a:fld id="{09A01C0A-2BB6-49E7-91A3-DCB9F9F59583}" type="slidenum">
              <a:rPr lang="en-US" smtClean="0"/>
              <a:pPr/>
              <a:t>10</a:t>
            </a:fld>
            <a:endParaRPr lang="en-US" dirty="0"/>
          </a:p>
        </p:txBody>
      </p:sp>
      <p:pic>
        <p:nvPicPr>
          <p:cNvPr id="9" name="Audio 8">
            <a:hlinkClick r:id="" action="ppaction://media"/>
            <a:extLst>
              <a:ext uri="{FF2B5EF4-FFF2-40B4-BE49-F238E27FC236}">
                <a16:creationId xmlns:a16="http://schemas.microsoft.com/office/drawing/2014/main" id="{D28A6193-8B61-3984-577C-8228017342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40052873"/>
      </p:ext>
    </p:extLst>
  </p:cSld>
  <p:clrMapOvr>
    <a:masterClrMapping/>
  </p:clrMapOvr>
  <mc:AlternateContent xmlns:mc="http://schemas.openxmlformats.org/markup-compatibility/2006" xmlns:p14="http://schemas.microsoft.com/office/powerpoint/2010/main">
    <mc:Choice Requires="p14">
      <p:transition spd="slow" p14:dur="2000" advTm="6484"/>
    </mc:Choice>
    <mc:Fallback xmlns="">
      <p:transition spd="slow" advTm="6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F3953E-FE62-7174-3962-07B5D9F52DB3}"/>
              </a:ext>
            </a:extLst>
          </p:cNvPr>
          <p:cNvSpPr>
            <a:spLocks noGrp="1"/>
          </p:cNvSpPr>
          <p:nvPr>
            <p:ph sz="half" idx="2"/>
          </p:nvPr>
        </p:nvSpPr>
        <p:spPr>
          <a:xfrm>
            <a:off x="921190" y="532660"/>
            <a:ext cx="10126362" cy="4351338"/>
          </a:xfrm>
        </p:spPr>
        <p:txBody>
          <a:bodyPr/>
          <a:lstStyle/>
          <a:p>
            <a:r>
              <a:rPr lang="en-US" sz="2700" b="1" dirty="0"/>
              <a:t>Provide a clear orientation prior to reporting to site</a:t>
            </a:r>
          </a:p>
          <a:p>
            <a:pPr marL="914400" lvl="1" indent="-514350">
              <a:buAutoNum type="arabicPeriod"/>
            </a:pPr>
            <a:r>
              <a:rPr lang="en-US" dirty="0"/>
              <a:t>Have student review modules </a:t>
            </a:r>
          </a:p>
          <a:p>
            <a:pPr marL="914400" lvl="1" indent="-514350">
              <a:buAutoNum type="arabicPeriod"/>
            </a:pPr>
            <a:r>
              <a:rPr lang="en-US" dirty="0"/>
              <a:t>Reading materials </a:t>
            </a:r>
          </a:p>
          <a:p>
            <a:pPr marL="914400" lvl="1" indent="-514350">
              <a:buAutoNum type="arabicPeriod"/>
            </a:pPr>
            <a:r>
              <a:rPr lang="en-US" dirty="0"/>
              <a:t>What is the dress code? Do they need a lab coat?</a:t>
            </a:r>
          </a:p>
          <a:p>
            <a:pPr marL="914400" lvl="1" indent="-514350">
              <a:buAutoNum type="arabicPeriod"/>
            </a:pPr>
            <a:r>
              <a:rPr lang="en-US" dirty="0"/>
              <a:t>Should they pack their lunch? Is there a cafeteria?</a:t>
            </a:r>
          </a:p>
          <a:p>
            <a:pPr marL="914400" lvl="1" indent="-514350">
              <a:buAutoNum type="arabicPeriod"/>
            </a:pPr>
            <a:r>
              <a:rPr lang="en-US" dirty="0"/>
              <a:t>Provide an outline of the 1</a:t>
            </a:r>
            <a:r>
              <a:rPr lang="en-US" baseline="30000" dirty="0"/>
              <a:t>st</a:t>
            </a:r>
            <a:r>
              <a:rPr lang="en-US" dirty="0"/>
              <a:t> day &amp; typical day</a:t>
            </a:r>
          </a:p>
          <a:p>
            <a:pPr marL="914400" lvl="1" indent="-514350">
              <a:buAutoNum type="arabicPeriod"/>
            </a:pPr>
            <a:r>
              <a:rPr lang="en-US" dirty="0"/>
              <a:t>Parking; Do they need a parking pass?</a:t>
            </a:r>
          </a:p>
          <a:p>
            <a:pPr marL="914400" lvl="1" indent="-514350">
              <a:buAutoNum type="arabicPeriod"/>
            </a:pPr>
            <a:r>
              <a:rPr lang="en-US" dirty="0"/>
              <a:t>Where &amp; when should the student/intern report? </a:t>
            </a:r>
          </a:p>
          <a:p>
            <a:pPr marL="914400" lvl="1" indent="-514350">
              <a:buAutoNum type="arabicPeriod"/>
            </a:pPr>
            <a:r>
              <a:rPr lang="en-US" dirty="0"/>
              <a:t>If a larger facility, a map may be helpful. </a:t>
            </a:r>
          </a:p>
        </p:txBody>
      </p:sp>
      <p:sp>
        <p:nvSpPr>
          <p:cNvPr id="4" name="Footer Placeholder 3">
            <a:extLst>
              <a:ext uri="{FF2B5EF4-FFF2-40B4-BE49-F238E27FC236}">
                <a16:creationId xmlns:a16="http://schemas.microsoft.com/office/drawing/2014/main" id="{ED1F5CFF-2F38-37EC-6057-C81D65A7DF70}"/>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BF3EA05-F9E7-0C17-5DF5-79588D4B1439}"/>
              </a:ext>
            </a:extLst>
          </p:cNvPr>
          <p:cNvSpPr>
            <a:spLocks noGrp="1"/>
          </p:cNvSpPr>
          <p:nvPr>
            <p:ph type="sldNum" sz="quarter" idx="11"/>
          </p:nvPr>
        </p:nvSpPr>
        <p:spPr/>
        <p:txBody>
          <a:bodyPr/>
          <a:lstStyle/>
          <a:p>
            <a:fld id="{09A01C0A-2BB6-49E7-91A3-DCB9F9F59583}" type="slidenum">
              <a:rPr lang="en-US" smtClean="0"/>
              <a:pPr/>
              <a:t>11</a:t>
            </a:fld>
            <a:endParaRPr lang="en-US" dirty="0"/>
          </a:p>
        </p:txBody>
      </p:sp>
      <p:pic>
        <p:nvPicPr>
          <p:cNvPr id="9" name="Audio 8">
            <a:hlinkClick r:id="" action="ppaction://media"/>
            <a:extLst>
              <a:ext uri="{FF2B5EF4-FFF2-40B4-BE49-F238E27FC236}">
                <a16:creationId xmlns:a16="http://schemas.microsoft.com/office/drawing/2014/main" id="{989BD3ED-8319-4072-89BC-F6AD0D3CF7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51592399"/>
      </p:ext>
    </p:extLst>
  </p:cSld>
  <p:clrMapOvr>
    <a:masterClrMapping/>
  </p:clrMapOvr>
  <mc:AlternateContent xmlns:mc="http://schemas.openxmlformats.org/markup-compatibility/2006" xmlns:p14="http://schemas.microsoft.com/office/powerpoint/2010/main">
    <mc:Choice Requires="p14">
      <p:transition spd="slow" p14:dur="2000" advTm="138291"/>
    </mc:Choice>
    <mc:Fallback xmlns="">
      <p:transition spd="slow" advTm="138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A33CCEA-C12A-DDE4-040B-E2BBFEC5AE09}"/>
              </a:ext>
            </a:extLst>
          </p:cNvPr>
          <p:cNvSpPr>
            <a:spLocks noGrp="1"/>
          </p:cNvSpPr>
          <p:nvPr>
            <p:ph type="sldNum" sz="quarter" idx="11"/>
          </p:nvPr>
        </p:nvSpPr>
        <p:spPr/>
        <p:txBody>
          <a:bodyPr/>
          <a:lstStyle/>
          <a:p>
            <a:fld id="{09A01C0A-2BB6-49E7-91A3-DCB9F9F59583}" type="slidenum">
              <a:rPr lang="en-US" smtClean="0"/>
              <a:pPr/>
              <a:t>12</a:t>
            </a:fld>
            <a:endParaRPr lang="en-US" dirty="0"/>
          </a:p>
        </p:txBody>
      </p:sp>
      <p:sp>
        <p:nvSpPr>
          <p:cNvPr id="9" name="TextBox 8">
            <a:extLst>
              <a:ext uri="{FF2B5EF4-FFF2-40B4-BE49-F238E27FC236}">
                <a16:creationId xmlns:a16="http://schemas.microsoft.com/office/drawing/2014/main" id="{D38F3D1E-C662-28CB-D1FC-B30B41C624AF}"/>
              </a:ext>
            </a:extLst>
          </p:cNvPr>
          <p:cNvSpPr txBox="1"/>
          <p:nvPr/>
        </p:nvSpPr>
        <p:spPr>
          <a:xfrm>
            <a:off x="656948" y="1482571"/>
            <a:ext cx="10821879" cy="3477875"/>
          </a:xfrm>
          <a:prstGeom prst="rect">
            <a:avLst/>
          </a:prstGeom>
          <a:noFill/>
        </p:spPr>
        <p:txBody>
          <a:bodyPr wrap="square">
            <a:spAutoFit/>
          </a:bodyPr>
          <a:lstStyle/>
          <a:p>
            <a:pPr marL="400050" lvl="1"/>
            <a:r>
              <a:rPr lang="en-US" sz="2800" b="1" dirty="0"/>
              <a:t>FIRST DAY ONSITE FOR STUDENT/INTERN</a:t>
            </a:r>
          </a:p>
          <a:p>
            <a:pPr marL="400050" lvl="1"/>
            <a:endParaRPr lang="en-US" sz="2800" dirty="0"/>
          </a:p>
          <a:p>
            <a:pPr marL="914400" lvl="1" indent="-514350">
              <a:buAutoNum type="arabicPeriod"/>
            </a:pPr>
            <a:r>
              <a:rPr lang="en-US" sz="2800" dirty="0"/>
              <a:t>Establish ground rules/define expectations </a:t>
            </a:r>
            <a:r>
              <a:rPr lang="en-US" sz="2400" dirty="0"/>
              <a:t>(student &amp; preceptor)</a:t>
            </a:r>
          </a:p>
          <a:p>
            <a:pPr marL="914400" lvl="1" indent="-514350">
              <a:buAutoNum type="arabicPeriod"/>
            </a:pPr>
            <a:r>
              <a:rPr lang="en-US" sz="2800" dirty="0"/>
              <a:t>Tour of the facility (in-person or recorded)</a:t>
            </a:r>
          </a:p>
          <a:p>
            <a:pPr marL="914400" lvl="1" indent="-514350">
              <a:buAutoNum type="arabicPeriod"/>
            </a:pPr>
            <a:r>
              <a:rPr lang="en-US" sz="2800" dirty="0"/>
              <a:t>Meet additional staff members, as appropriate</a:t>
            </a:r>
          </a:p>
          <a:p>
            <a:pPr marL="914400" lvl="1" indent="-514350">
              <a:buAutoNum type="arabicPeriod"/>
            </a:pPr>
            <a:r>
              <a:rPr lang="en-US" sz="2800" dirty="0"/>
              <a:t>Explain the work norms &amp; describe a daily schedule</a:t>
            </a:r>
          </a:p>
          <a:p>
            <a:pPr marL="914400" lvl="1" indent="-514350">
              <a:buAutoNum type="arabicPeriod"/>
            </a:pPr>
            <a:r>
              <a:rPr lang="en-US" sz="2800" dirty="0"/>
              <a:t>Check-in process with students- daily, weekly?</a:t>
            </a:r>
          </a:p>
        </p:txBody>
      </p:sp>
      <p:pic>
        <p:nvPicPr>
          <p:cNvPr id="6" name="Audio 5">
            <a:hlinkClick r:id="" action="ppaction://media"/>
            <a:extLst>
              <a:ext uri="{FF2B5EF4-FFF2-40B4-BE49-F238E27FC236}">
                <a16:creationId xmlns:a16="http://schemas.microsoft.com/office/drawing/2014/main" id="{A839B92E-6337-FD11-8368-1EAE461598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43321718"/>
      </p:ext>
    </p:extLst>
  </p:cSld>
  <p:clrMapOvr>
    <a:masterClrMapping/>
  </p:clrMapOvr>
  <mc:AlternateContent xmlns:mc="http://schemas.openxmlformats.org/markup-compatibility/2006" xmlns:p14="http://schemas.microsoft.com/office/powerpoint/2010/main">
    <mc:Choice Requires="p14">
      <p:transition spd="slow" p14:dur="2000" advTm="147239"/>
    </mc:Choice>
    <mc:Fallback xmlns="">
      <p:transition spd="slow" advTm="147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A33CCEA-C12A-DDE4-040B-E2BBFEC5AE09}"/>
              </a:ext>
            </a:extLst>
          </p:cNvPr>
          <p:cNvSpPr>
            <a:spLocks noGrp="1"/>
          </p:cNvSpPr>
          <p:nvPr>
            <p:ph type="sldNum" sz="quarter" idx="11"/>
          </p:nvPr>
        </p:nvSpPr>
        <p:spPr/>
        <p:txBody>
          <a:bodyPr/>
          <a:lstStyle/>
          <a:p>
            <a:fld id="{09A01C0A-2BB6-49E7-91A3-DCB9F9F59583}" type="slidenum">
              <a:rPr lang="en-US" smtClean="0"/>
              <a:pPr/>
              <a:t>13</a:t>
            </a:fld>
            <a:endParaRPr lang="en-US" dirty="0"/>
          </a:p>
        </p:txBody>
      </p:sp>
      <p:sp>
        <p:nvSpPr>
          <p:cNvPr id="9" name="TextBox 8">
            <a:extLst>
              <a:ext uri="{FF2B5EF4-FFF2-40B4-BE49-F238E27FC236}">
                <a16:creationId xmlns:a16="http://schemas.microsoft.com/office/drawing/2014/main" id="{D38F3D1E-C662-28CB-D1FC-B30B41C624AF}"/>
              </a:ext>
            </a:extLst>
          </p:cNvPr>
          <p:cNvSpPr txBox="1"/>
          <p:nvPr/>
        </p:nvSpPr>
        <p:spPr>
          <a:xfrm>
            <a:off x="834501" y="1251752"/>
            <a:ext cx="10821879" cy="4401205"/>
          </a:xfrm>
          <a:prstGeom prst="rect">
            <a:avLst/>
          </a:prstGeom>
          <a:noFill/>
        </p:spPr>
        <p:txBody>
          <a:bodyPr wrap="square">
            <a:spAutoFit/>
          </a:bodyPr>
          <a:lstStyle/>
          <a:p>
            <a:pPr marL="0" indent="0">
              <a:buNone/>
            </a:pPr>
            <a:r>
              <a:rPr lang="en-US" sz="3200" b="1" dirty="0"/>
              <a:t>Additional Teaching Hints</a:t>
            </a:r>
          </a:p>
          <a:p>
            <a:pPr marL="0" indent="0">
              <a:buNone/>
            </a:pPr>
            <a:endParaRPr lang="en-US" sz="2400" b="1" dirty="0"/>
          </a:p>
          <a:p>
            <a:r>
              <a:rPr lang="en-US" sz="2400" b="1" dirty="0"/>
              <a:t>While onsite</a:t>
            </a:r>
          </a:p>
          <a:p>
            <a:pPr marL="914400" lvl="1" indent="-514350">
              <a:buAutoNum type="arabicPeriod"/>
            </a:pPr>
            <a:r>
              <a:rPr lang="en-US" sz="2400" dirty="0"/>
              <a:t>Recommend morning/end of the day meeting </a:t>
            </a:r>
          </a:p>
          <a:p>
            <a:pPr marL="914400" lvl="1" indent="-514350">
              <a:buAutoNum type="arabicPeriod"/>
            </a:pPr>
            <a:r>
              <a:rPr lang="en-US" sz="2400" dirty="0"/>
              <a:t>Continuously evaluate &amp; provide feedback </a:t>
            </a:r>
            <a:r>
              <a:rPr lang="en-US" sz="2800" dirty="0"/>
              <a:t>(daily, weekly)</a:t>
            </a:r>
          </a:p>
          <a:p>
            <a:pPr marL="914400" lvl="1" indent="-514350">
              <a:buFont typeface="Wingdings 3" charset="2"/>
              <a:buAutoNum type="arabicPeriod"/>
            </a:pPr>
            <a:r>
              <a:rPr lang="en-US" sz="2400" dirty="0"/>
              <a:t>Clearly defined due dates</a:t>
            </a:r>
          </a:p>
          <a:p>
            <a:r>
              <a:rPr lang="en-US" sz="2400" b="1" dirty="0"/>
              <a:t>While working remotely</a:t>
            </a:r>
          </a:p>
          <a:p>
            <a:pPr marL="914400" lvl="1" indent="-514350">
              <a:buAutoNum type="arabicPeriod"/>
            </a:pPr>
            <a:r>
              <a:rPr lang="en-US" sz="2400" dirty="0"/>
              <a:t>Set scheduled meeting via Zoom (Every morning, 2x/week minimally)</a:t>
            </a:r>
          </a:p>
          <a:p>
            <a:pPr marL="914400" lvl="1" indent="-514350">
              <a:buAutoNum type="arabicPeriod"/>
            </a:pPr>
            <a:r>
              <a:rPr lang="en-US" sz="2400" dirty="0"/>
              <a:t>Clear expectations (put in writing)</a:t>
            </a:r>
          </a:p>
          <a:p>
            <a:pPr marL="914400" lvl="1" indent="-514350">
              <a:buAutoNum type="arabicPeriod"/>
            </a:pPr>
            <a:r>
              <a:rPr lang="en-US" sz="2400" dirty="0"/>
              <a:t>Clearly defined due dates</a:t>
            </a:r>
          </a:p>
          <a:p>
            <a:pPr marL="400050" lvl="1"/>
            <a:endParaRPr lang="en-US" sz="2800" dirty="0"/>
          </a:p>
        </p:txBody>
      </p:sp>
      <p:pic>
        <p:nvPicPr>
          <p:cNvPr id="6" name="Audio 5">
            <a:hlinkClick r:id="" action="ppaction://media"/>
            <a:extLst>
              <a:ext uri="{FF2B5EF4-FFF2-40B4-BE49-F238E27FC236}">
                <a16:creationId xmlns:a16="http://schemas.microsoft.com/office/drawing/2014/main" id="{36257340-4DA8-338B-2CA6-2515E9801D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35458867"/>
      </p:ext>
    </p:extLst>
  </p:cSld>
  <p:clrMapOvr>
    <a:masterClrMapping/>
  </p:clrMapOvr>
  <mc:AlternateContent xmlns:mc="http://schemas.openxmlformats.org/markup-compatibility/2006" xmlns:p14="http://schemas.microsoft.com/office/powerpoint/2010/main">
    <mc:Choice Requires="p14">
      <p:transition spd="slow" p14:dur="2000" advTm="172435"/>
    </mc:Choice>
    <mc:Fallback xmlns="">
      <p:transition spd="slow" advTm="172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A33CCEA-C12A-DDE4-040B-E2BBFEC5AE09}"/>
              </a:ext>
            </a:extLst>
          </p:cNvPr>
          <p:cNvSpPr>
            <a:spLocks noGrp="1"/>
          </p:cNvSpPr>
          <p:nvPr>
            <p:ph type="sldNum" sz="quarter" idx="11"/>
          </p:nvPr>
        </p:nvSpPr>
        <p:spPr/>
        <p:txBody>
          <a:bodyPr/>
          <a:lstStyle/>
          <a:p>
            <a:fld id="{09A01C0A-2BB6-49E7-91A3-DCB9F9F59583}" type="slidenum">
              <a:rPr lang="en-US" smtClean="0"/>
              <a:pPr/>
              <a:t>14</a:t>
            </a:fld>
            <a:endParaRPr lang="en-US" dirty="0"/>
          </a:p>
        </p:txBody>
      </p:sp>
      <p:sp>
        <p:nvSpPr>
          <p:cNvPr id="9" name="TextBox 8">
            <a:extLst>
              <a:ext uri="{FF2B5EF4-FFF2-40B4-BE49-F238E27FC236}">
                <a16:creationId xmlns:a16="http://schemas.microsoft.com/office/drawing/2014/main" id="{D38F3D1E-C662-28CB-D1FC-B30B41C624AF}"/>
              </a:ext>
            </a:extLst>
          </p:cNvPr>
          <p:cNvSpPr txBox="1"/>
          <p:nvPr/>
        </p:nvSpPr>
        <p:spPr>
          <a:xfrm>
            <a:off x="834501" y="1251752"/>
            <a:ext cx="10821879" cy="523220"/>
          </a:xfrm>
          <a:prstGeom prst="rect">
            <a:avLst/>
          </a:prstGeom>
          <a:noFill/>
        </p:spPr>
        <p:txBody>
          <a:bodyPr wrap="square">
            <a:spAutoFit/>
          </a:bodyPr>
          <a:lstStyle/>
          <a:p>
            <a:pPr marL="400050" lvl="1"/>
            <a:endParaRPr lang="en-US" sz="2800" dirty="0"/>
          </a:p>
        </p:txBody>
      </p:sp>
      <p:sp>
        <p:nvSpPr>
          <p:cNvPr id="3" name="TextBox 2">
            <a:extLst>
              <a:ext uri="{FF2B5EF4-FFF2-40B4-BE49-F238E27FC236}">
                <a16:creationId xmlns:a16="http://schemas.microsoft.com/office/drawing/2014/main" id="{43127A3E-29F5-41C8-F318-D605E150DDF7}"/>
              </a:ext>
            </a:extLst>
          </p:cNvPr>
          <p:cNvSpPr txBox="1"/>
          <p:nvPr/>
        </p:nvSpPr>
        <p:spPr>
          <a:xfrm>
            <a:off x="896645" y="594804"/>
            <a:ext cx="10460854" cy="5262979"/>
          </a:xfrm>
          <a:prstGeom prst="rect">
            <a:avLst/>
          </a:prstGeom>
          <a:noFill/>
        </p:spPr>
        <p:txBody>
          <a:bodyPr wrap="square">
            <a:spAutoFit/>
          </a:bodyPr>
          <a:lstStyle/>
          <a:p>
            <a:pPr marL="0" indent="0">
              <a:buNone/>
            </a:pPr>
            <a:r>
              <a:rPr lang="en-US" sz="2800" b="1" dirty="0"/>
              <a:t>A Teaching Model for Preceptors:</a:t>
            </a:r>
          </a:p>
          <a:p>
            <a:pPr marL="0" indent="0">
              <a:buNone/>
            </a:pPr>
            <a:r>
              <a:rPr lang="en-US" sz="2800" dirty="0"/>
              <a:t>A useful teaching model for preceptors to use is </a:t>
            </a:r>
            <a:r>
              <a:rPr lang="en-US" sz="2800" dirty="0" err="1"/>
              <a:t>Pichert’s</a:t>
            </a:r>
            <a:r>
              <a:rPr lang="en-US" sz="2800" dirty="0"/>
              <a:t> DR FIRM model. It is a framework that identifies how the preceptor and student can effectively interact in the skills for the teaching/learning process. DR FIRM is an acronym for: </a:t>
            </a:r>
          </a:p>
          <a:p>
            <a:pPr marL="0" indent="0">
              <a:buNone/>
            </a:pPr>
            <a:endParaRPr lang="en-US" sz="2800" dirty="0"/>
          </a:p>
          <a:p>
            <a:pPr marL="0" indent="0">
              <a:buNone/>
            </a:pPr>
            <a:r>
              <a:rPr lang="en-US" sz="2800" b="1" dirty="0"/>
              <a:t>D: </a:t>
            </a:r>
            <a:r>
              <a:rPr lang="en-US" sz="2800" dirty="0"/>
              <a:t>Demonstration, presentations and problem-solving </a:t>
            </a:r>
          </a:p>
          <a:p>
            <a:pPr marL="0" indent="0">
              <a:buNone/>
            </a:pPr>
            <a:r>
              <a:rPr lang="en-US" sz="2800" b="1" dirty="0"/>
              <a:t>R: </a:t>
            </a:r>
            <a:r>
              <a:rPr lang="en-US" sz="2800" dirty="0"/>
              <a:t>Rehearsal of content </a:t>
            </a:r>
          </a:p>
          <a:p>
            <a:pPr marL="0" indent="0">
              <a:buNone/>
            </a:pPr>
            <a:r>
              <a:rPr lang="en-US" sz="2800" b="1" dirty="0"/>
              <a:t>F: </a:t>
            </a:r>
            <a:r>
              <a:rPr lang="en-US" sz="2800" dirty="0"/>
              <a:t>Feedback and correction </a:t>
            </a:r>
          </a:p>
          <a:p>
            <a:pPr marL="0" indent="0">
              <a:buNone/>
            </a:pPr>
            <a:r>
              <a:rPr lang="en-US" sz="2800" b="1" dirty="0"/>
              <a:t>I: </a:t>
            </a:r>
            <a:r>
              <a:rPr lang="en-US" sz="2800" dirty="0"/>
              <a:t>Independent practice </a:t>
            </a:r>
          </a:p>
          <a:p>
            <a:pPr marL="0" indent="0">
              <a:buNone/>
            </a:pPr>
            <a:r>
              <a:rPr lang="en-US" sz="2800" b="1" dirty="0"/>
              <a:t>R: </a:t>
            </a:r>
            <a:r>
              <a:rPr lang="en-US" sz="2800" dirty="0"/>
              <a:t>Review </a:t>
            </a:r>
          </a:p>
          <a:p>
            <a:pPr marL="0" indent="0">
              <a:buNone/>
            </a:pPr>
            <a:r>
              <a:rPr lang="en-US" sz="2800" b="1" dirty="0"/>
              <a:t>M: </a:t>
            </a:r>
            <a:r>
              <a:rPr lang="en-US" sz="2800" dirty="0"/>
              <a:t>Motivate to persevere </a:t>
            </a:r>
          </a:p>
        </p:txBody>
      </p:sp>
      <p:pic>
        <p:nvPicPr>
          <p:cNvPr id="8" name="Audio 7">
            <a:hlinkClick r:id="" action="ppaction://media"/>
            <a:extLst>
              <a:ext uri="{FF2B5EF4-FFF2-40B4-BE49-F238E27FC236}">
                <a16:creationId xmlns:a16="http://schemas.microsoft.com/office/drawing/2014/main" id="{E70CDB78-FCA5-B94F-5358-A66097731C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64172957"/>
      </p:ext>
    </p:extLst>
  </p:cSld>
  <p:clrMapOvr>
    <a:masterClrMapping/>
  </p:clrMapOvr>
  <mc:AlternateContent xmlns:mc="http://schemas.openxmlformats.org/markup-compatibility/2006" xmlns:p14="http://schemas.microsoft.com/office/powerpoint/2010/main">
    <mc:Choice Requires="p14">
      <p:transition spd="slow" p14:dur="2000" advTm="237315"/>
    </mc:Choice>
    <mc:Fallback xmlns="">
      <p:transition spd="slow" advTm="237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A33CCEA-C12A-DDE4-040B-E2BBFEC5AE09}"/>
              </a:ext>
            </a:extLst>
          </p:cNvPr>
          <p:cNvSpPr>
            <a:spLocks noGrp="1"/>
          </p:cNvSpPr>
          <p:nvPr>
            <p:ph type="sldNum" sz="quarter" idx="11"/>
          </p:nvPr>
        </p:nvSpPr>
        <p:spPr/>
        <p:txBody>
          <a:bodyPr/>
          <a:lstStyle/>
          <a:p>
            <a:fld id="{09A01C0A-2BB6-49E7-91A3-DCB9F9F59583}" type="slidenum">
              <a:rPr lang="en-US" smtClean="0"/>
              <a:pPr/>
              <a:t>15</a:t>
            </a:fld>
            <a:endParaRPr lang="en-US" dirty="0"/>
          </a:p>
        </p:txBody>
      </p:sp>
      <p:sp>
        <p:nvSpPr>
          <p:cNvPr id="9" name="TextBox 8">
            <a:extLst>
              <a:ext uri="{FF2B5EF4-FFF2-40B4-BE49-F238E27FC236}">
                <a16:creationId xmlns:a16="http://schemas.microsoft.com/office/drawing/2014/main" id="{D38F3D1E-C662-28CB-D1FC-B30B41C624AF}"/>
              </a:ext>
            </a:extLst>
          </p:cNvPr>
          <p:cNvSpPr txBox="1"/>
          <p:nvPr/>
        </p:nvSpPr>
        <p:spPr>
          <a:xfrm>
            <a:off x="834501" y="1251752"/>
            <a:ext cx="10821879" cy="523220"/>
          </a:xfrm>
          <a:prstGeom prst="rect">
            <a:avLst/>
          </a:prstGeom>
          <a:noFill/>
        </p:spPr>
        <p:txBody>
          <a:bodyPr wrap="square">
            <a:spAutoFit/>
          </a:bodyPr>
          <a:lstStyle/>
          <a:p>
            <a:pPr marL="400050" lvl="1"/>
            <a:endParaRPr lang="en-US" sz="2800" dirty="0"/>
          </a:p>
        </p:txBody>
      </p:sp>
      <p:pic>
        <p:nvPicPr>
          <p:cNvPr id="2" name="Content Placeholder 3">
            <a:extLst>
              <a:ext uri="{FF2B5EF4-FFF2-40B4-BE49-F238E27FC236}">
                <a16:creationId xmlns:a16="http://schemas.microsoft.com/office/drawing/2014/main" id="{5322E1A6-AD03-8F31-5FBF-DDD6F6624935}"/>
              </a:ext>
            </a:extLst>
          </p:cNvPr>
          <p:cNvPicPr>
            <a:picLocks noChangeAspect="1"/>
          </p:cNvPicPr>
          <p:nvPr/>
        </p:nvPicPr>
        <p:blipFill>
          <a:blip r:embed="rId4"/>
          <a:stretch>
            <a:fillRect/>
          </a:stretch>
        </p:blipFill>
        <p:spPr>
          <a:xfrm>
            <a:off x="941033" y="366364"/>
            <a:ext cx="10326524" cy="5805836"/>
          </a:xfrm>
          <a:prstGeom prst="rect">
            <a:avLst/>
          </a:prstGeom>
        </p:spPr>
      </p:pic>
      <p:sp>
        <p:nvSpPr>
          <p:cNvPr id="4" name="Oval 3">
            <a:extLst>
              <a:ext uri="{FF2B5EF4-FFF2-40B4-BE49-F238E27FC236}">
                <a16:creationId xmlns:a16="http://schemas.microsoft.com/office/drawing/2014/main" id="{A7249682-1A7F-5BD3-884A-76A82C16E1EF}"/>
              </a:ext>
            </a:extLst>
          </p:cNvPr>
          <p:cNvSpPr/>
          <p:nvPr/>
        </p:nvSpPr>
        <p:spPr>
          <a:xfrm>
            <a:off x="7038975" y="2162175"/>
            <a:ext cx="2009775" cy="523220"/>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B7874726-C54F-BD66-A3D9-1E0731CC89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0301994"/>
      </p:ext>
    </p:extLst>
  </p:cSld>
  <p:clrMapOvr>
    <a:masterClrMapping/>
  </p:clrMapOvr>
  <mc:AlternateContent xmlns:mc="http://schemas.openxmlformats.org/markup-compatibility/2006" xmlns:p14="http://schemas.microsoft.com/office/powerpoint/2010/main">
    <mc:Choice Requires="p14">
      <p:transition spd="slow" p14:dur="2000" advTm="91179"/>
    </mc:Choice>
    <mc:Fallback xmlns="">
      <p:transition spd="slow" advTm="91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3C5A-CEA8-6DDC-B3F1-41D07C4FA704}"/>
              </a:ext>
            </a:extLst>
          </p:cNvPr>
          <p:cNvSpPr>
            <a:spLocks noGrp="1"/>
          </p:cNvSpPr>
          <p:nvPr>
            <p:ph type="title"/>
          </p:nvPr>
        </p:nvSpPr>
        <p:spPr>
          <a:xfrm>
            <a:off x="3364090" y="2043946"/>
            <a:ext cx="8443862" cy="1439604"/>
          </a:xfrm>
        </p:spPr>
        <p:txBody>
          <a:bodyPr/>
          <a:lstStyle/>
          <a:p>
            <a:pPr algn="ctr"/>
            <a:r>
              <a:rPr lang="en-US" sz="3200" dirty="0">
                <a:effectLst/>
                <a:latin typeface="Calibri" panose="020F0502020204030204" pitchFamily="34" charset="0"/>
                <a:ea typeface="Calibri" panose="020F0502020204030204" pitchFamily="34" charset="0"/>
              </a:rPr>
              <a:t>best communication when precepting</a:t>
            </a:r>
          </a:p>
        </p:txBody>
      </p:sp>
      <p:sp>
        <p:nvSpPr>
          <p:cNvPr id="8" name="Slide Number Placeholder 7">
            <a:extLst>
              <a:ext uri="{FF2B5EF4-FFF2-40B4-BE49-F238E27FC236}">
                <a16:creationId xmlns:a16="http://schemas.microsoft.com/office/drawing/2014/main" id="{126E68C1-1703-73CF-D4D8-D10C96073FA1}"/>
              </a:ext>
            </a:extLst>
          </p:cNvPr>
          <p:cNvSpPr>
            <a:spLocks noGrp="1"/>
          </p:cNvSpPr>
          <p:nvPr>
            <p:ph type="sldNum" sz="quarter" idx="11"/>
          </p:nvPr>
        </p:nvSpPr>
        <p:spPr/>
        <p:txBody>
          <a:bodyPr/>
          <a:lstStyle/>
          <a:p>
            <a:fld id="{09A01C0A-2BB6-49E7-91A3-DCB9F9F59583}" type="slidenum">
              <a:rPr lang="en-US" smtClean="0"/>
              <a:pPr/>
              <a:t>16</a:t>
            </a:fld>
            <a:endParaRPr lang="en-US" dirty="0"/>
          </a:p>
        </p:txBody>
      </p:sp>
      <p:pic>
        <p:nvPicPr>
          <p:cNvPr id="7" name="Audio 6">
            <a:hlinkClick r:id="" action="ppaction://media"/>
            <a:extLst>
              <a:ext uri="{FF2B5EF4-FFF2-40B4-BE49-F238E27FC236}">
                <a16:creationId xmlns:a16="http://schemas.microsoft.com/office/drawing/2014/main" id="{BD7564BE-04D8-DF01-83E3-0293BE8C83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2910223"/>
      </p:ext>
    </p:extLst>
  </p:cSld>
  <p:clrMapOvr>
    <a:masterClrMapping/>
  </p:clrMapOvr>
  <mc:AlternateContent xmlns:mc="http://schemas.openxmlformats.org/markup-compatibility/2006" xmlns:p14="http://schemas.microsoft.com/office/powerpoint/2010/main">
    <mc:Choice Requires="p14">
      <p:transition spd="slow" p14:dur="2000" advTm="8192"/>
    </mc:Choice>
    <mc:Fallback xmlns="">
      <p:transition spd="slow" advTm="8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B9C5-183A-3556-D047-215BDB00B71F}"/>
              </a:ext>
            </a:extLst>
          </p:cNvPr>
          <p:cNvSpPr>
            <a:spLocks noGrp="1"/>
          </p:cNvSpPr>
          <p:nvPr>
            <p:ph type="title"/>
          </p:nvPr>
        </p:nvSpPr>
        <p:spPr/>
        <p:txBody>
          <a:bodyPr/>
          <a:lstStyle/>
          <a:p>
            <a:r>
              <a:rPr lang="en-US" dirty="0"/>
              <a:t>Who should I contact?</a:t>
            </a:r>
          </a:p>
        </p:txBody>
      </p:sp>
      <p:sp>
        <p:nvSpPr>
          <p:cNvPr id="7" name="Slide Number Placeholder 6">
            <a:extLst>
              <a:ext uri="{FF2B5EF4-FFF2-40B4-BE49-F238E27FC236}">
                <a16:creationId xmlns:a16="http://schemas.microsoft.com/office/drawing/2014/main" id="{DA33CCEA-C12A-DDE4-040B-E2BBFEC5AE09}"/>
              </a:ext>
            </a:extLst>
          </p:cNvPr>
          <p:cNvSpPr>
            <a:spLocks noGrp="1"/>
          </p:cNvSpPr>
          <p:nvPr>
            <p:ph type="sldNum" sz="quarter" idx="11"/>
          </p:nvPr>
        </p:nvSpPr>
        <p:spPr/>
        <p:txBody>
          <a:bodyPr/>
          <a:lstStyle/>
          <a:p>
            <a:fld id="{09A01C0A-2BB6-49E7-91A3-DCB9F9F59583}" type="slidenum">
              <a:rPr lang="en-US" smtClean="0"/>
              <a:pPr/>
              <a:t>17</a:t>
            </a:fld>
            <a:endParaRPr lang="en-US" dirty="0"/>
          </a:p>
        </p:txBody>
      </p:sp>
      <p:sp>
        <p:nvSpPr>
          <p:cNvPr id="5" name="Content Placeholder 4">
            <a:extLst>
              <a:ext uri="{FF2B5EF4-FFF2-40B4-BE49-F238E27FC236}">
                <a16:creationId xmlns:a16="http://schemas.microsoft.com/office/drawing/2014/main" id="{D61EA7DA-3934-4C96-B5F6-E0A128589F85}"/>
              </a:ext>
            </a:extLst>
          </p:cNvPr>
          <p:cNvSpPr>
            <a:spLocks noGrp="1"/>
          </p:cNvSpPr>
          <p:nvPr>
            <p:ph sz="half" idx="2"/>
          </p:nvPr>
        </p:nvSpPr>
        <p:spPr>
          <a:xfrm>
            <a:off x="428978" y="2088444"/>
            <a:ext cx="11378973" cy="3544712"/>
          </a:xfrm>
        </p:spPr>
        <p:txBody>
          <a:bodyPr/>
          <a:lstStyle/>
          <a:p>
            <a:r>
              <a:rPr lang="en-US" b="1" dirty="0"/>
              <a:t>    Issues with Sonia- </a:t>
            </a:r>
            <a:r>
              <a:rPr lang="en-US" dirty="0"/>
              <a:t>password reset, evaluation are not linked, continue receiving evaluation reminders  </a:t>
            </a:r>
            <a:r>
              <a:rPr lang="en-US" b="1" dirty="0"/>
              <a:t>Contact Jamie Weber</a:t>
            </a:r>
          </a:p>
          <a:p>
            <a:endParaRPr lang="en-US" b="1" dirty="0"/>
          </a:p>
          <a:p>
            <a:r>
              <a:rPr lang="en-US" b="1" dirty="0"/>
              <a:t>    Student concerns-</a:t>
            </a:r>
            <a:r>
              <a:rPr lang="en-US" dirty="0"/>
              <a:t>professionalism, nutrition knowledge, etc.  </a:t>
            </a:r>
            <a:r>
              <a:rPr lang="en-US" b="1" dirty="0"/>
              <a:t>Contact Course Instructor</a:t>
            </a:r>
          </a:p>
          <a:p>
            <a:endParaRPr lang="en-US" b="1" dirty="0"/>
          </a:p>
        </p:txBody>
      </p:sp>
      <p:pic>
        <p:nvPicPr>
          <p:cNvPr id="9" name="Audio 8">
            <a:hlinkClick r:id="" action="ppaction://media"/>
            <a:extLst>
              <a:ext uri="{FF2B5EF4-FFF2-40B4-BE49-F238E27FC236}">
                <a16:creationId xmlns:a16="http://schemas.microsoft.com/office/drawing/2014/main" id="{7B6A6AC3-C152-9CC6-DAF1-32795BA485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78946768"/>
      </p:ext>
    </p:extLst>
  </p:cSld>
  <p:clrMapOvr>
    <a:masterClrMapping/>
  </p:clrMapOvr>
  <mc:AlternateContent xmlns:mc="http://schemas.openxmlformats.org/markup-compatibility/2006" xmlns:p14="http://schemas.microsoft.com/office/powerpoint/2010/main">
    <mc:Choice Requires="p14">
      <p:transition spd="slow" p14:dur="2000" advTm="79871"/>
    </mc:Choice>
    <mc:Fallback xmlns="">
      <p:transition spd="slow" advTm="79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3C5A-CEA8-6DDC-B3F1-41D07C4FA704}"/>
              </a:ext>
            </a:extLst>
          </p:cNvPr>
          <p:cNvSpPr>
            <a:spLocks noGrp="1"/>
          </p:cNvSpPr>
          <p:nvPr>
            <p:ph type="title"/>
          </p:nvPr>
        </p:nvSpPr>
        <p:spPr>
          <a:xfrm>
            <a:off x="3364090" y="2043946"/>
            <a:ext cx="8443862" cy="1439604"/>
          </a:xfrm>
        </p:spPr>
        <p:txBody>
          <a:bodyPr/>
          <a:lstStyle/>
          <a:p>
            <a:pPr algn="ctr"/>
            <a:r>
              <a:rPr lang="en-US" sz="3200" dirty="0">
                <a:effectLst/>
                <a:latin typeface="Calibri" panose="020F0502020204030204" pitchFamily="34" charset="0"/>
                <a:ea typeface="Calibri" panose="020F0502020204030204" pitchFamily="34" charset="0"/>
              </a:rPr>
              <a:t>oral vs written feedback </a:t>
            </a:r>
          </a:p>
        </p:txBody>
      </p:sp>
      <p:sp>
        <p:nvSpPr>
          <p:cNvPr id="8" name="Slide Number Placeholder 7">
            <a:extLst>
              <a:ext uri="{FF2B5EF4-FFF2-40B4-BE49-F238E27FC236}">
                <a16:creationId xmlns:a16="http://schemas.microsoft.com/office/drawing/2014/main" id="{126E68C1-1703-73CF-D4D8-D10C96073FA1}"/>
              </a:ext>
            </a:extLst>
          </p:cNvPr>
          <p:cNvSpPr>
            <a:spLocks noGrp="1"/>
          </p:cNvSpPr>
          <p:nvPr>
            <p:ph type="sldNum" sz="quarter" idx="11"/>
          </p:nvPr>
        </p:nvSpPr>
        <p:spPr/>
        <p:txBody>
          <a:bodyPr/>
          <a:lstStyle/>
          <a:p>
            <a:fld id="{09A01C0A-2BB6-49E7-91A3-DCB9F9F59583}" type="slidenum">
              <a:rPr lang="en-US" smtClean="0"/>
              <a:pPr/>
              <a:t>18</a:t>
            </a:fld>
            <a:endParaRPr lang="en-US" dirty="0"/>
          </a:p>
        </p:txBody>
      </p:sp>
      <p:pic>
        <p:nvPicPr>
          <p:cNvPr id="7" name="Audio 6">
            <a:hlinkClick r:id="" action="ppaction://media"/>
            <a:extLst>
              <a:ext uri="{FF2B5EF4-FFF2-40B4-BE49-F238E27FC236}">
                <a16:creationId xmlns:a16="http://schemas.microsoft.com/office/drawing/2014/main" id="{95297A80-A573-F7D6-EA89-B883B4020D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84966787"/>
      </p:ext>
    </p:extLst>
  </p:cSld>
  <p:clrMapOvr>
    <a:masterClrMapping/>
  </p:clrMapOvr>
  <mc:AlternateContent xmlns:mc="http://schemas.openxmlformats.org/markup-compatibility/2006" xmlns:p14="http://schemas.microsoft.com/office/powerpoint/2010/main">
    <mc:Choice Requires="p14">
      <p:transition spd="slow" p14:dur="2000" advTm="7579"/>
    </mc:Choice>
    <mc:Fallback xmlns="">
      <p:transition spd="slow" advTm="7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B9C5-183A-3556-D047-215BDB00B71F}"/>
              </a:ext>
            </a:extLst>
          </p:cNvPr>
          <p:cNvSpPr>
            <a:spLocks noGrp="1"/>
          </p:cNvSpPr>
          <p:nvPr>
            <p:ph type="title"/>
          </p:nvPr>
        </p:nvSpPr>
        <p:spPr/>
        <p:txBody>
          <a:bodyPr/>
          <a:lstStyle/>
          <a:p>
            <a:r>
              <a:rPr lang="en-US" dirty="0"/>
              <a:t>Type of feedback?</a:t>
            </a:r>
          </a:p>
        </p:txBody>
      </p:sp>
      <p:sp>
        <p:nvSpPr>
          <p:cNvPr id="7" name="Slide Number Placeholder 6">
            <a:extLst>
              <a:ext uri="{FF2B5EF4-FFF2-40B4-BE49-F238E27FC236}">
                <a16:creationId xmlns:a16="http://schemas.microsoft.com/office/drawing/2014/main" id="{DA33CCEA-C12A-DDE4-040B-E2BBFEC5AE09}"/>
              </a:ext>
            </a:extLst>
          </p:cNvPr>
          <p:cNvSpPr>
            <a:spLocks noGrp="1"/>
          </p:cNvSpPr>
          <p:nvPr>
            <p:ph type="sldNum" sz="quarter" idx="11"/>
          </p:nvPr>
        </p:nvSpPr>
        <p:spPr/>
        <p:txBody>
          <a:bodyPr/>
          <a:lstStyle/>
          <a:p>
            <a:fld id="{09A01C0A-2BB6-49E7-91A3-DCB9F9F59583}" type="slidenum">
              <a:rPr lang="en-US" smtClean="0"/>
              <a:pPr/>
              <a:t>19</a:t>
            </a:fld>
            <a:endParaRPr lang="en-US" dirty="0"/>
          </a:p>
        </p:txBody>
      </p:sp>
      <p:sp>
        <p:nvSpPr>
          <p:cNvPr id="5" name="Content Placeholder 4">
            <a:extLst>
              <a:ext uri="{FF2B5EF4-FFF2-40B4-BE49-F238E27FC236}">
                <a16:creationId xmlns:a16="http://schemas.microsoft.com/office/drawing/2014/main" id="{D61EA7DA-3934-4C96-B5F6-E0A128589F85}"/>
              </a:ext>
            </a:extLst>
          </p:cNvPr>
          <p:cNvSpPr>
            <a:spLocks noGrp="1"/>
          </p:cNvSpPr>
          <p:nvPr>
            <p:ph sz="half" idx="2"/>
          </p:nvPr>
        </p:nvSpPr>
        <p:spPr>
          <a:xfrm>
            <a:off x="428978" y="2088444"/>
            <a:ext cx="11378973" cy="3544712"/>
          </a:xfrm>
        </p:spPr>
        <p:txBody>
          <a:bodyPr/>
          <a:lstStyle/>
          <a:p>
            <a:r>
              <a:rPr lang="en-US" b="1" dirty="0"/>
              <a:t>ORAL FEEDBACK (generally speaking)</a:t>
            </a:r>
          </a:p>
          <a:p>
            <a:r>
              <a:rPr lang="en-US" b="1" dirty="0"/>
              <a:t>   • </a:t>
            </a:r>
            <a:r>
              <a:rPr lang="en-US" dirty="0"/>
              <a:t>Counseling (inpatient/outpatient)</a:t>
            </a:r>
          </a:p>
          <a:p>
            <a:r>
              <a:rPr lang="en-US" b="1" dirty="0"/>
              <a:t>WRITTEN FEEDBACK (generally speaking)</a:t>
            </a:r>
          </a:p>
          <a:p>
            <a:r>
              <a:rPr lang="en-US" b="1" dirty="0"/>
              <a:t>   • </a:t>
            </a:r>
            <a:r>
              <a:rPr lang="en-US" dirty="0"/>
              <a:t>Newsletter, blog, presentation (developing or evaluating)</a:t>
            </a:r>
          </a:p>
          <a:p>
            <a:r>
              <a:rPr lang="en-US" b="1" dirty="0"/>
              <a:t> Meet the student where they are at.</a:t>
            </a:r>
          </a:p>
          <a:p>
            <a:endParaRPr lang="en-US" b="1" dirty="0"/>
          </a:p>
        </p:txBody>
      </p:sp>
      <p:pic>
        <p:nvPicPr>
          <p:cNvPr id="9" name="Audio 8">
            <a:hlinkClick r:id="" action="ppaction://media"/>
            <a:extLst>
              <a:ext uri="{FF2B5EF4-FFF2-40B4-BE49-F238E27FC236}">
                <a16:creationId xmlns:a16="http://schemas.microsoft.com/office/drawing/2014/main" id="{A236F9D6-86B9-4090-8332-D8BF7184A3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3665716"/>
      </p:ext>
    </p:extLst>
  </p:cSld>
  <p:clrMapOvr>
    <a:masterClrMapping/>
  </p:clrMapOvr>
  <mc:AlternateContent xmlns:mc="http://schemas.openxmlformats.org/markup-compatibility/2006" xmlns:p14="http://schemas.microsoft.com/office/powerpoint/2010/main">
    <mc:Choice Requires="p14">
      <p:transition spd="slow" p14:dur="2000" advTm="123484"/>
    </mc:Choice>
    <mc:Fallback xmlns="">
      <p:transition spd="slow" advTm="123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984E2-4C7E-D7E0-9603-A0CE74BC7667}"/>
              </a:ext>
            </a:extLst>
          </p:cNvPr>
          <p:cNvSpPr>
            <a:spLocks noGrp="1"/>
          </p:cNvSpPr>
          <p:nvPr>
            <p:ph type="title"/>
          </p:nvPr>
        </p:nvSpPr>
        <p:spPr>
          <a:xfrm>
            <a:off x="6696222" y="654638"/>
            <a:ext cx="4834517" cy="858074"/>
          </a:xfrm>
        </p:spPr>
        <p:txBody>
          <a:bodyPr/>
          <a:lstStyle/>
          <a:p>
            <a:r>
              <a:rPr lang="en-US" dirty="0"/>
              <a:t>AGENDA</a:t>
            </a:r>
          </a:p>
        </p:txBody>
      </p:sp>
      <p:pic>
        <p:nvPicPr>
          <p:cNvPr id="9" name="Picture Placeholder 11" descr="Close-up of skyscrapers">
            <a:extLst>
              <a:ext uri="{FF2B5EF4-FFF2-40B4-BE49-F238E27FC236}">
                <a16:creationId xmlns:a16="http://schemas.microsoft.com/office/drawing/2014/main" id="{F1C48F23-8E0F-4719-8886-4A20421AABED}"/>
              </a:ext>
            </a:extLst>
          </p:cNvPr>
          <p:cNvPicPr>
            <a:picLocks noGrp="1" noChangeAspect="1"/>
          </p:cNvPicPr>
          <p:nvPr>
            <p:ph type="pic" sz="quarter" idx="10"/>
          </p:nvPr>
        </p:nvPicPr>
        <p:blipFill rotWithShape="1">
          <a:blip r:embed="rId5" cstate="print">
            <a:extLst>
              <a:ext uri="{BEBA8EAE-BF5A-486C-A8C5-ECC9F3942E4B}">
                <a14:imgProps xmlns:a14="http://schemas.microsoft.com/office/drawing/2010/main">
                  <a14:imgLayer r:embed="rId6">
                    <a14:imgEffect>
                      <a14:colorTemperature colorTemp="8800"/>
                    </a14:imgEffect>
                    <a14:imgEffect>
                      <a14:saturation sat="0"/>
                    </a14:imgEffect>
                    <a14:imgEffect>
                      <a14:brightnessContrast bright="26000" contrast="-21000"/>
                    </a14:imgEffect>
                  </a14:imgLayer>
                </a14:imgProps>
              </a:ext>
              <a:ext uri="{28A0092B-C50C-407E-A947-70E740481C1C}">
                <a14:useLocalDpi xmlns:a14="http://schemas.microsoft.com/office/drawing/2010/main"/>
              </a:ext>
            </a:extLst>
          </a:blip>
          <a:srcRect/>
          <a:stretch/>
        </p:blipFill>
        <p:spPr>
          <a:blipFill dpi="0" rotWithShape="1">
            <a:blip r:embed="rId7" cstate="print">
              <a:duotone>
                <a:prstClr val="black"/>
                <a:schemeClr val="tx2">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b="124"/>
            </a:stretch>
          </a:blipFill>
        </p:spPr>
      </p:pic>
      <p:sp>
        <p:nvSpPr>
          <p:cNvPr id="21" name="Content Placeholder 20">
            <a:extLst>
              <a:ext uri="{FF2B5EF4-FFF2-40B4-BE49-F238E27FC236}">
                <a16:creationId xmlns:a16="http://schemas.microsoft.com/office/drawing/2014/main" id="{A50CB90F-9D48-F8DD-961F-C3F1AE2B2D3D}"/>
              </a:ext>
            </a:extLst>
          </p:cNvPr>
          <p:cNvSpPr>
            <a:spLocks noGrp="1"/>
          </p:cNvSpPr>
          <p:nvPr>
            <p:ph idx="1"/>
          </p:nvPr>
        </p:nvSpPr>
        <p:spPr>
          <a:xfrm>
            <a:off x="6329779" y="1667933"/>
            <a:ext cx="5393114" cy="2774361"/>
          </a:xfrm>
        </p:spPr>
        <p:txBody>
          <a:bodyPr/>
          <a:lstStyle/>
          <a:p>
            <a:r>
              <a:rPr lang="en-US" sz="1800" dirty="0">
                <a:effectLst/>
                <a:latin typeface="Calibri" panose="020F0502020204030204" pitchFamily="34" charset="0"/>
                <a:ea typeface="Calibri" panose="020F0502020204030204" pitchFamily="34" charset="0"/>
              </a:rPr>
              <a:t>CEUs for precepting</a:t>
            </a:r>
          </a:p>
          <a:p>
            <a:r>
              <a:rPr lang="en-US" sz="1800" dirty="0">
                <a:latin typeface="Calibri" panose="020F0502020204030204" pitchFamily="34" charset="0"/>
                <a:ea typeface="Calibri" panose="020F0502020204030204" pitchFamily="34" charset="0"/>
              </a:rPr>
              <a:t>Introduction of faculty</a:t>
            </a: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overview of programs </a:t>
            </a:r>
          </a:p>
          <a:p>
            <a:r>
              <a:rPr lang="en-US" sz="1800" dirty="0">
                <a:effectLst/>
                <a:latin typeface="Calibri" panose="020F0502020204030204" pitchFamily="34" charset="0"/>
                <a:ea typeface="Calibri" panose="020F0502020204030204" pitchFamily="34" charset="0"/>
              </a:rPr>
              <a:t>expectations of a precepting site </a:t>
            </a:r>
          </a:p>
          <a:p>
            <a:r>
              <a:rPr lang="en-US" sz="1800" dirty="0">
                <a:effectLst/>
                <a:latin typeface="Calibri" panose="020F0502020204030204" pitchFamily="34" charset="0"/>
                <a:ea typeface="Calibri" panose="020F0502020204030204" pitchFamily="34" charset="0"/>
              </a:rPr>
              <a:t>tips for working with interns </a:t>
            </a:r>
          </a:p>
          <a:p>
            <a:r>
              <a:rPr lang="en-US" sz="1800" dirty="0">
                <a:effectLst/>
                <a:latin typeface="Calibri" panose="020F0502020204030204" pitchFamily="34" charset="0"/>
                <a:ea typeface="Calibri" panose="020F0502020204030204" pitchFamily="34" charset="0"/>
              </a:rPr>
              <a:t>best communication when precepting</a:t>
            </a:r>
          </a:p>
          <a:p>
            <a:r>
              <a:rPr lang="en-US" sz="1800" dirty="0">
                <a:effectLst/>
                <a:latin typeface="Calibri" panose="020F0502020204030204" pitchFamily="34" charset="0"/>
                <a:ea typeface="Calibri" panose="020F0502020204030204" pitchFamily="34" charset="0"/>
              </a:rPr>
              <a:t>oral vs written feedback </a:t>
            </a:r>
          </a:p>
          <a:p>
            <a:r>
              <a:rPr lang="en-US" sz="1800" dirty="0">
                <a:effectLst/>
                <a:latin typeface="Calibri" panose="020F0502020204030204" pitchFamily="34" charset="0"/>
                <a:ea typeface="Calibri" panose="020F0502020204030204" pitchFamily="34" charset="0"/>
              </a:rPr>
              <a:t>navigating Sonia</a:t>
            </a:r>
          </a:p>
          <a:p>
            <a:r>
              <a:rPr lang="en-US" sz="1800" dirty="0">
                <a:effectLst/>
                <a:latin typeface="Calibri" panose="020F0502020204030204" pitchFamily="34" charset="0"/>
                <a:ea typeface="Calibri" panose="020F0502020204030204" pitchFamily="34" charset="0"/>
              </a:rPr>
              <a:t>Evaluation standards</a:t>
            </a:r>
          </a:p>
          <a:p>
            <a:r>
              <a:rPr lang="en-US" sz="1800" dirty="0">
                <a:effectLst/>
                <a:latin typeface="Calibri" panose="020F0502020204030204" pitchFamily="34" charset="0"/>
                <a:ea typeface="Calibri" panose="020F0502020204030204" pitchFamily="34" charset="0"/>
              </a:rPr>
              <a:t>resources</a:t>
            </a:r>
            <a:endParaRPr lang="en-US" sz="1800" dirty="0"/>
          </a:p>
          <a:p>
            <a:endParaRPr lang="en-US" dirty="0"/>
          </a:p>
          <a:p>
            <a:endParaRPr lang="en-US" dirty="0"/>
          </a:p>
        </p:txBody>
      </p:sp>
      <p:sp>
        <p:nvSpPr>
          <p:cNvPr id="14" name="Rectangle 13">
            <a:extLst>
              <a:ext uri="{FF2B5EF4-FFF2-40B4-BE49-F238E27FC236}">
                <a16:creationId xmlns:a16="http://schemas.microsoft.com/office/drawing/2014/main" id="{0D15BEAD-012C-AF1F-9EBB-243A511C902E}"/>
              </a:ext>
              <a:ext uri="{C183D7F6-B498-43B3-948B-1728B52AA6E4}">
                <adec:decorative xmlns:adec="http://schemas.microsoft.com/office/drawing/2017/decorative" val="1"/>
              </a:ext>
            </a:extLst>
          </p:cNvPr>
          <p:cNvSpPr/>
          <p:nvPr/>
        </p:nvSpPr>
        <p:spPr>
          <a:xfrm>
            <a:off x="469107" y="638594"/>
            <a:ext cx="2743200" cy="1336433"/>
          </a:xfrm>
          <a:prstGeom prst="rect">
            <a:avLst/>
          </a:prstGeom>
          <a:solidFill>
            <a:schemeClr val="accent1">
              <a:alpha val="87843"/>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accent1"/>
              </a:solidFill>
            </a:endParaRPr>
          </a:p>
        </p:txBody>
      </p:sp>
      <p:sp>
        <p:nvSpPr>
          <p:cNvPr id="16" name="Rectangle 15">
            <a:extLst>
              <a:ext uri="{FF2B5EF4-FFF2-40B4-BE49-F238E27FC236}">
                <a16:creationId xmlns:a16="http://schemas.microsoft.com/office/drawing/2014/main" id="{2D578531-1E9F-3E5A-7A85-E9CA9A5C7312}"/>
              </a:ext>
              <a:ext uri="{C183D7F6-B498-43B3-948B-1728B52AA6E4}">
                <adec:decorative xmlns:adec="http://schemas.microsoft.com/office/drawing/2017/decorative" val="1"/>
              </a:ext>
            </a:extLst>
          </p:cNvPr>
          <p:cNvSpPr/>
          <p:nvPr/>
        </p:nvSpPr>
        <p:spPr>
          <a:xfrm>
            <a:off x="5867072" y="2918445"/>
            <a:ext cx="251791" cy="2071501"/>
          </a:xfrm>
          <a:prstGeom prst="rect">
            <a:avLst/>
          </a:prstGeom>
          <a:solidFill>
            <a:schemeClr val="accent1">
              <a:alpha val="76078"/>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accent1"/>
              </a:solidFill>
            </a:endParaRPr>
          </a:p>
        </p:txBody>
      </p:sp>
      <p:pic>
        <p:nvPicPr>
          <p:cNvPr id="7" name="Audio 6">
            <a:hlinkClick r:id="" action="ppaction://media"/>
            <a:extLst>
              <a:ext uri="{FF2B5EF4-FFF2-40B4-BE49-F238E27FC236}">
                <a16:creationId xmlns:a16="http://schemas.microsoft.com/office/drawing/2014/main" id="{E4013DD4-391C-FFBF-3DC4-588BA4C83BD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71735052"/>
      </p:ext>
    </p:extLst>
  </p:cSld>
  <p:clrMapOvr>
    <a:masterClrMapping/>
  </p:clrMapOvr>
  <mc:AlternateContent xmlns:mc="http://schemas.openxmlformats.org/markup-compatibility/2006" xmlns:p14="http://schemas.microsoft.com/office/powerpoint/2010/main">
    <mc:Choice Requires="p14">
      <p:transition spd="slow" p14:dur="2000" advTm="47384"/>
    </mc:Choice>
    <mc:Fallback xmlns="">
      <p:transition spd="slow" advTm="47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3C5A-CEA8-6DDC-B3F1-41D07C4FA704}"/>
              </a:ext>
            </a:extLst>
          </p:cNvPr>
          <p:cNvSpPr>
            <a:spLocks noGrp="1"/>
          </p:cNvSpPr>
          <p:nvPr>
            <p:ph type="title"/>
          </p:nvPr>
        </p:nvSpPr>
        <p:spPr>
          <a:xfrm>
            <a:off x="3364090" y="2043946"/>
            <a:ext cx="8443862" cy="1439604"/>
          </a:xfrm>
        </p:spPr>
        <p:txBody>
          <a:bodyPr/>
          <a:lstStyle/>
          <a:p>
            <a:pPr algn="ctr"/>
            <a:r>
              <a:rPr lang="en-US" sz="3200" dirty="0">
                <a:effectLst/>
                <a:latin typeface="Calibri" panose="020F0502020204030204" pitchFamily="34" charset="0"/>
                <a:ea typeface="Calibri" panose="020F0502020204030204" pitchFamily="34" charset="0"/>
              </a:rPr>
              <a:t>navigating Sonia</a:t>
            </a:r>
          </a:p>
        </p:txBody>
      </p:sp>
      <p:sp>
        <p:nvSpPr>
          <p:cNvPr id="8" name="Slide Number Placeholder 7">
            <a:extLst>
              <a:ext uri="{FF2B5EF4-FFF2-40B4-BE49-F238E27FC236}">
                <a16:creationId xmlns:a16="http://schemas.microsoft.com/office/drawing/2014/main" id="{126E68C1-1703-73CF-D4D8-D10C96073FA1}"/>
              </a:ext>
            </a:extLst>
          </p:cNvPr>
          <p:cNvSpPr>
            <a:spLocks noGrp="1"/>
          </p:cNvSpPr>
          <p:nvPr>
            <p:ph type="sldNum" sz="quarter" idx="11"/>
          </p:nvPr>
        </p:nvSpPr>
        <p:spPr/>
        <p:txBody>
          <a:bodyPr/>
          <a:lstStyle/>
          <a:p>
            <a:fld id="{09A01C0A-2BB6-49E7-91A3-DCB9F9F59583}" type="slidenum">
              <a:rPr lang="en-US" smtClean="0"/>
              <a:pPr/>
              <a:t>20</a:t>
            </a:fld>
            <a:endParaRPr lang="en-US" dirty="0"/>
          </a:p>
        </p:txBody>
      </p:sp>
      <p:pic>
        <p:nvPicPr>
          <p:cNvPr id="7" name="Audio 6">
            <a:hlinkClick r:id="" action="ppaction://media"/>
            <a:extLst>
              <a:ext uri="{FF2B5EF4-FFF2-40B4-BE49-F238E27FC236}">
                <a16:creationId xmlns:a16="http://schemas.microsoft.com/office/drawing/2014/main" id="{2CB43A77-0409-1F69-2190-7ADC4088FD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88969829"/>
      </p:ext>
    </p:extLst>
  </p:cSld>
  <p:clrMapOvr>
    <a:masterClrMapping/>
  </p:clrMapOvr>
  <mc:AlternateContent xmlns:mc="http://schemas.openxmlformats.org/markup-compatibility/2006" xmlns:p14="http://schemas.microsoft.com/office/powerpoint/2010/main">
    <mc:Choice Requires="p14">
      <p:transition spd="slow" p14:dur="2000" advTm="19106"/>
    </mc:Choice>
    <mc:Fallback xmlns="">
      <p:transition spd="slow" advTm="19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52F19C2-AF93-9D25-71CF-17F90A8DA904}"/>
              </a:ext>
            </a:extLst>
          </p:cNvPr>
          <p:cNvSpPr>
            <a:spLocks noGrp="1"/>
          </p:cNvSpPr>
          <p:nvPr>
            <p:ph type="sldNum" sz="quarter" idx="11"/>
          </p:nvPr>
        </p:nvSpPr>
        <p:spPr/>
        <p:txBody>
          <a:bodyPr/>
          <a:lstStyle/>
          <a:p>
            <a:fld id="{09A01C0A-2BB6-49E7-91A3-DCB9F9F59583}" type="slidenum">
              <a:rPr lang="en-US" smtClean="0"/>
              <a:pPr/>
              <a:t>21</a:t>
            </a:fld>
            <a:endParaRPr lang="en-US" dirty="0"/>
          </a:p>
        </p:txBody>
      </p:sp>
      <p:pic>
        <p:nvPicPr>
          <p:cNvPr id="11" name="Picture 10">
            <a:extLst>
              <a:ext uri="{FF2B5EF4-FFF2-40B4-BE49-F238E27FC236}">
                <a16:creationId xmlns:a16="http://schemas.microsoft.com/office/drawing/2014/main" id="{0BA0B834-5363-FE65-C1FD-4C9FA03541D5}"/>
              </a:ext>
            </a:extLst>
          </p:cNvPr>
          <p:cNvPicPr>
            <a:picLocks noChangeAspect="1"/>
          </p:cNvPicPr>
          <p:nvPr/>
        </p:nvPicPr>
        <p:blipFill>
          <a:blip r:embed="rId4"/>
          <a:stretch>
            <a:fillRect/>
          </a:stretch>
        </p:blipFill>
        <p:spPr>
          <a:xfrm>
            <a:off x="630810" y="231422"/>
            <a:ext cx="11369166" cy="6395156"/>
          </a:xfrm>
          <a:prstGeom prst="rect">
            <a:avLst/>
          </a:prstGeom>
        </p:spPr>
      </p:pic>
      <p:pic>
        <p:nvPicPr>
          <p:cNvPr id="6" name="Audio 5">
            <a:hlinkClick r:id="" action="ppaction://media"/>
            <a:extLst>
              <a:ext uri="{FF2B5EF4-FFF2-40B4-BE49-F238E27FC236}">
                <a16:creationId xmlns:a16="http://schemas.microsoft.com/office/drawing/2014/main" id="{C8038210-FDFD-A81F-2F9A-B3DFFB2256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46176605"/>
      </p:ext>
    </p:extLst>
  </p:cSld>
  <p:clrMapOvr>
    <a:masterClrMapping/>
  </p:clrMapOvr>
  <mc:AlternateContent xmlns:mc="http://schemas.openxmlformats.org/markup-compatibility/2006" xmlns:p14="http://schemas.microsoft.com/office/powerpoint/2010/main">
    <mc:Choice Requires="p14">
      <p:transition spd="slow" p14:dur="2000" advTm="282424"/>
    </mc:Choice>
    <mc:Fallback xmlns="">
      <p:transition spd="slow" advTm="282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B9C5-183A-3556-D047-215BDB00B71F}"/>
              </a:ext>
            </a:extLst>
          </p:cNvPr>
          <p:cNvSpPr>
            <a:spLocks noGrp="1"/>
          </p:cNvSpPr>
          <p:nvPr>
            <p:ph type="title"/>
          </p:nvPr>
        </p:nvSpPr>
        <p:spPr>
          <a:xfrm>
            <a:off x="940479" y="2626078"/>
            <a:ext cx="10122632" cy="652054"/>
          </a:xfrm>
        </p:spPr>
        <p:txBody>
          <a:bodyPr/>
          <a:lstStyle/>
          <a:p>
            <a:r>
              <a:rPr lang="en-US" sz="4800" dirty="0"/>
              <a:t>Sonia demo</a:t>
            </a:r>
          </a:p>
        </p:txBody>
      </p:sp>
      <p:sp>
        <p:nvSpPr>
          <p:cNvPr id="7" name="Slide Number Placeholder 6">
            <a:extLst>
              <a:ext uri="{FF2B5EF4-FFF2-40B4-BE49-F238E27FC236}">
                <a16:creationId xmlns:a16="http://schemas.microsoft.com/office/drawing/2014/main" id="{DA33CCEA-C12A-DDE4-040B-E2BBFEC5AE09}"/>
              </a:ext>
            </a:extLst>
          </p:cNvPr>
          <p:cNvSpPr>
            <a:spLocks noGrp="1"/>
          </p:cNvSpPr>
          <p:nvPr>
            <p:ph type="sldNum" sz="quarter" idx="11"/>
          </p:nvPr>
        </p:nvSpPr>
        <p:spPr/>
        <p:txBody>
          <a:bodyPr/>
          <a:lstStyle/>
          <a:p>
            <a:fld id="{09A01C0A-2BB6-49E7-91A3-DCB9F9F59583}" type="slidenum">
              <a:rPr lang="en-US" smtClean="0"/>
              <a:pPr/>
              <a:t>22</a:t>
            </a:fld>
            <a:endParaRPr lang="en-US" dirty="0"/>
          </a:p>
        </p:txBody>
      </p:sp>
      <p:pic>
        <p:nvPicPr>
          <p:cNvPr id="5" name="Picture 4">
            <a:extLst>
              <a:ext uri="{FF2B5EF4-FFF2-40B4-BE49-F238E27FC236}">
                <a16:creationId xmlns:a16="http://schemas.microsoft.com/office/drawing/2014/main" id="{A43D0562-4298-C101-C06C-7B768AF3B6B4}"/>
              </a:ext>
            </a:extLst>
          </p:cNvPr>
          <p:cNvPicPr>
            <a:picLocks noChangeAspect="1"/>
          </p:cNvPicPr>
          <p:nvPr/>
        </p:nvPicPr>
        <p:blipFill>
          <a:blip r:embed="rId4"/>
          <a:stretch>
            <a:fillRect/>
          </a:stretch>
        </p:blipFill>
        <p:spPr>
          <a:xfrm>
            <a:off x="234104" y="119848"/>
            <a:ext cx="11765872" cy="6618303"/>
          </a:xfrm>
          <a:prstGeom prst="rect">
            <a:avLst/>
          </a:prstGeom>
        </p:spPr>
      </p:pic>
      <p:pic>
        <p:nvPicPr>
          <p:cNvPr id="10" name="Audio 9">
            <a:hlinkClick r:id="" action="ppaction://media"/>
            <a:extLst>
              <a:ext uri="{FF2B5EF4-FFF2-40B4-BE49-F238E27FC236}">
                <a16:creationId xmlns:a16="http://schemas.microsoft.com/office/drawing/2014/main" id="{8CE3C64B-1263-6F6F-6A41-56727870C5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39852298"/>
      </p:ext>
    </p:extLst>
  </p:cSld>
  <p:clrMapOvr>
    <a:masterClrMapping/>
  </p:clrMapOvr>
  <mc:AlternateContent xmlns:mc="http://schemas.openxmlformats.org/markup-compatibility/2006" xmlns:p14="http://schemas.microsoft.com/office/powerpoint/2010/main">
    <mc:Choice Requires="p14">
      <p:transition spd="slow" p14:dur="2000" advTm="171436"/>
    </mc:Choice>
    <mc:Fallback xmlns="">
      <p:transition spd="slow" advTm="171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B9C5-183A-3556-D047-215BDB00B71F}"/>
              </a:ext>
            </a:extLst>
          </p:cNvPr>
          <p:cNvSpPr>
            <a:spLocks noGrp="1"/>
          </p:cNvSpPr>
          <p:nvPr>
            <p:ph type="title"/>
          </p:nvPr>
        </p:nvSpPr>
        <p:spPr>
          <a:xfrm>
            <a:off x="940479" y="2626078"/>
            <a:ext cx="10122632" cy="652054"/>
          </a:xfrm>
        </p:spPr>
        <p:txBody>
          <a:bodyPr/>
          <a:lstStyle/>
          <a:p>
            <a:endParaRPr lang="en-US" sz="4800" dirty="0"/>
          </a:p>
        </p:txBody>
      </p:sp>
      <p:sp>
        <p:nvSpPr>
          <p:cNvPr id="7" name="Slide Number Placeholder 6">
            <a:extLst>
              <a:ext uri="{FF2B5EF4-FFF2-40B4-BE49-F238E27FC236}">
                <a16:creationId xmlns:a16="http://schemas.microsoft.com/office/drawing/2014/main" id="{DA33CCEA-C12A-DDE4-040B-E2BBFEC5AE09}"/>
              </a:ext>
            </a:extLst>
          </p:cNvPr>
          <p:cNvSpPr>
            <a:spLocks noGrp="1"/>
          </p:cNvSpPr>
          <p:nvPr>
            <p:ph type="sldNum" sz="quarter" idx="11"/>
          </p:nvPr>
        </p:nvSpPr>
        <p:spPr/>
        <p:txBody>
          <a:bodyPr/>
          <a:lstStyle/>
          <a:p>
            <a:fld id="{09A01C0A-2BB6-49E7-91A3-DCB9F9F59583}" type="slidenum">
              <a:rPr lang="en-US" smtClean="0"/>
              <a:pPr/>
              <a:t>23</a:t>
            </a:fld>
            <a:endParaRPr lang="en-US" dirty="0"/>
          </a:p>
        </p:txBody>
      </p:sp>
      <p:pic>
        <p:nvPicPr>
          <p:cNvPr id="4" name="Picture 3">
            <a:extLst>
              <a:ext uri="{FF2B5EF4-FFF2-40B4-BE49-F238E27FC236}">
                <a16:creationId xmlns:a16="http://schemas.microsoft.com/office/drawing/2014/main" id="{6A5D3A61-F6B3-C8C9-79A8-12BB26976482}"/>
              </a:ext>
            </a:extLst>
          </p:cNvPr>
          <p:cNvPicPr>
            <a:picLocks noChangeAspect="1"/>
          </p:cNvPicPr>
          <p:nvPr/>
        </p:nvPicPr>
        <p:blipFill>
          <a:blip r:embed="rId4"/>
          <a:stretch>
            <a:fillRect/>
          </a:stretch>
        </p:blipFill>
        <p:spPr>
          <a:xfrm>
            <a:off x="279917" y="134829"/>
            <a:ext cx="11712606" cy="6588341"/>
          </a:xfrm>
          <a:prstGeom prst="rect">
            <a:avLst/>
          </a:prstGeom>
          <a:solidFill>
            <a:schemeClr val="tx1"/>
          </a:solidFill>
        </p:spPr>
      </p:pic>
      <p:sp>
        <p:nvSpPr>
          <p:cNvPr id="8" name="Rectangle 7">
            <a:extLst>
              <a:ext uri="{FF2B5EF4-FFF2-40B4-BE49-F238E27FC236}">
                <a16:creationId xmlns:a16="http://schemas.microsoft.com/office/drawing/2014/main" id="{5CEE8B66-FB5A-F364-6EEC-CD205630B354}"/>
              </a:ext>
            </a:extLst>
          </p:cNvPr>
          <p:cNvSpPr/>
          <p:nvPr/>
        </p:nvSpPr>
        <p:spPr>
          <a:xfrm>
            <a:off x="1128889" y="5477522"/>
            <a:ext cx="1099406" cy="195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BE9BBA-D236-17F5-BC70-73AD609D81F2}"/>
              </a:ext>
            </a:extLst>
          </p:cNvPr>
          <p:cNvSpPr/>
          <p:nvPr/>
        </p:nvSpPr>
        <p:spPr>
          <a:xfrm>
            <a:off x="4305670" y="2626078"/>
            <a:ext cx="221942" cy="1703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000000"/>
              </a:highlight>
            </a:endParaRPr>
          </a:p>
        </p:txBody>
      </p:sp>
      <p:sp>
        <p:nvSpPr>
          <p:cNvPr id="13" name="Rectangle 12">
            <a:extLst>
              <a:ext uri="{FF2B5EF4-FFF2-40B4-BE49-F238E27FC236}">
                <a16:creationId xmlns:a16="http://schemas.microsoft.com/office/drawing/2014/main" id="{AD30D3FB-047B-6ABA-56F3-75CC056617F6}"/>
              </a:ext>
            </a:extLst>
          </p:cNvPr>
          <p:cNvSpPr/>
          <p:nvPr/>
        </p:nvSpPr>
        <p:spPr>
          <a:xfrm>
            <a:off x="5885895" y="2796466"/>
            <a:ext cx="221942" cy="9765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DEAB6D73-6718-A96C-BA0E-1FA89E451A92}"/>
              </a:ext>
            </a:extLst>
          </p:cNvPr>
          <p:cNvSpPr/>
          <p:nvPr/>
        </p:nvSpPr>
        <p:spPr>
          <a:xfrm>
            <a:off x="4305670" y="3045041"/>
            <a:ext cx="221942" cy="798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847DF85-92DA-542B-9363-3D80E48707C0}"/>
              </a:ext>
            </a:extLst>
          </p:cNvPr>
          <p:cNvSpPr/>
          <p:nvPr/>
        </p:nvSpPr>
        <p:spPr>
          <a:xfrm>
            <a:off x="7945515" y="2626078"/>
            <a:ext cx="221942" cy="1703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872FF6-991C-9989-CD72-6B62717374D0}"/>
              </a:ext>
            </a:extLst>
          </p:cNvPr>
          <p:cNvSpPr/>
          <p:nvPr/>
        </p:nvSpPr>
        <p:spPr>
          <a:xfrm>
            <a:off x="6924583" y="4145872"/>
            <a:ext cx="221941" cy="1242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3C51DC9-FD4E-8AF0-72DB-CE6543996866}"/>
              </a:ext>
            </a:extLst>
          </p:cNvPr>
          <p:cNvSpPr/>
          <p:nvPr/>
        </p:nvSpPr>
        <p:spPr>
          <a:xfrm>
            <a:off x="7945515" y="4065973"/>
            <a:ext cx="221941" cy="798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Audio 22">
            <a:hlinkClick r:id="" action="ppaction://media"/>
            <a:extLst>
              <a:ext uri="{FF2B5EF4-FFF2-40B4-BE49-F238E27FC236}">
                <a16:creationId xmlns:a16="http://schemas.microsoft.com/office/drawing/2014/main" id="{28350B15-7542-E520-5B3B-845748CD278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195991110"/>
      </p:ext>
    </p:extLst>
  </p:cSld>
  <p:clrMapOvr>
    <a:masterClrMapping/>
  </p:clrMapOvr>
  <mc:AlternateContent xmlns:mc="http://schemas.openxmlformats.org/markup-compatibility/2006" xmlns:p14="http://schemas.microsoft.com/office/powerpoint/2010/main">
    <mc:Choice Requires="p14">
      <p:transition spd="slow" p14:dur="2000" advTm="103861"/>
    </mc:Choice>
    <mc:Fallback xmlns="">
      <p:transition spd="slow" advTm="103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3C5A-CEA8-6DDC-B3F1-41D07C4FA704}"/>
              </a:ext>
            </a:extLst>
          </p:cNvPr>
          <p:cNvSpPr>
            <a:spLocks noGrp="1"/>
          </p:cNvSpPr>
          <p:nvPr>
            <p:ph type="title"/>
          </p:nvPr>
        </p:nvSpPr>
        <p:spPr>
          <a:xfrm>
            <a:off x="3364090" y="2043946"/>
            <a:ext cx="8443862" cy="1439604"/>
          </a:xfrm>
        </p:spPr>
        <p:txBody>
          <a:bodyPr/>
          <a:lstStyle/>
          <a:p>
            <a:pPr algn="ctr"/>
            <a:r>
              <a:rPr lang="en-US" sz="3200" dirty="0">
                <a:effectLst/>
                <a:latin typeface="Calibri" panose="020F0502020204030204" pitchFamily="34" charset="0"/>
                <a:ea typeface="Calibri" panose="020F0502020204030204" pitchFamily="34" charset="0"/>
              </a:rPr>
              <a:t>Evaluation standards</a:t>
            </a:r>
          </a:p>
        </p:txBody>
      </p:sp>
      <p:sp>
        <p:nvSpPr>
          <p:cNvPr id="8" name="Slide Number Placeholder 7">
            <a:extLst>
              <a:ext uri="{FF2B5EF4-FFF2-40B4-BE49-F238E27FC236}">
                <a16:creationId xmlns:a16="http://schemas.microsoft.com/office/drawing/2014/main" id="{126E68C1-1703-73CF-D4D8-D10C96073FA1}"/>
              </a:ext>
            </a:extLst>
          </p:cNvPr>
          <p:cNvSpPr>
            <a:spLocks noGrp="1"/>
          </p:cNvSpPr>
          <p:nvPr>
            <p:ph type="sldNum" sz="quarter" idx="11"/>
          </p:nvPr>
        </p:nvSpPr>
        <p:spPr/>
        <p:txBody>
          <a:bodyPr/>
          <a:lstStyle/>
          <a:p>
            <a:fld id="{09A01C0A-2BB6-49E7-91A3-DCB9F9F59583}" type="slidenum">
              <a:rPr lang="en-US" smtClean="0"/>
              <a:pPr/>
              <a:t>24</a:t>
            </a:fld>
            <a:endParaRPr lang="en-US" dirty="0"/>
          </a:p>
        </p:txBody>
      </p:sp>
      <p:pic>
        <p:nvPicPr>
          <p:cNvPr id="10" name="Audio 9">
            <a:hlinkClick r:id="" action="ppaction://media"/>
            <a:extLst>
              <a:ext uri="{FF2B5EF4-FFF2-40B4-BE49-F238E27FC236}">
                <a16:creationId xmlns:a16="http://schemas.microsoft.com/office/drawing/2014/main" id="{448A7F87-360C-82B6-BDCE-08986CD23D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08004752"/>
      </p:ext>
    </p:extLst>
  </p:cSld>
  <p:clrMapOvr>
    <a:masterClrMapping/>
  </p:clrMapOvr>
  <mc:AlternateContent xmlns:mc="http://schemas.openxmlformats.org/markup-compatibility/2006" xmlns:p14="http://schemas.microsoft.com/office/powerpoint/2010/main">
    <mc:Choice Requires="p14">
      <p:transition spd="slow" p14:dur="2000" advTm="4981"/>
    </mc:Choice>
    <mc:Fallback xmlns="">
      <p:transition spd="slow" advTm="4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52F19C2-AF93-9D25-71CF-17F90A8DA904}"/>
              </a:ext>
            </a:extLst>
          </p:cNvPr>
          <p:cNvSpPr>
            <a:spLocks noGrp="1"/>
          </p:cNvSpPr>
          <p:nvPr>
            <p:ph type="sldNum" sz="quarter" idx="11"/>
          </p:nvPr>
        </p:nvSpPr>
        <p:spPr/>
        <p:txBody>
          <a:bodyPr/>
          <a:lstStyle/>
          <a:p>
            <a:fld id="{09A01C0A-2BB6-49E7-91A3-DCB9F9F59583}" type="slidenum">
              <a:rPr lang="en-US" smtClean="0"/>
              <a:pPr/>
              <a:t>25</a:t>
            </a:fld>
            <a:endParaRPr lang="en-US" dirty="0"/>
          </a:p>
        </p:txBody>
      </p:sp>
      <p:pic>
        <p:nvPicPr>
          <p:cNvPr id="3" name="Picture 2">
            <a:extLst>
              <a:ext uri="{FF2B5EF4-FFF2-40B4-BE49-F238E27FC236}">
                <a16:creationId xmlns:a16="http://schemas.microsoft.com/office/drawing/2014/main" id="{DCACAAB6-C664-A266-833B-A6C1F61FA3E2}"/>
              </a:ext>
            </a:extLst>
          </p:cNvPr>
          <p:cNvPicPr>
            <a:picLocks noChangeAspect="1"/>
          </p:cNvPicPr>
          <p:nvPr/>
        </p:nvPicPr>
        <p:blipFill>
          <a:blip r:embed="rId4"/>
          <a:stretch>
            <a:fillRect/>
          </a:stretch>
        </p:blipFill>
        <p:spPr>
          <a:xfrm>
            <a:off x="609865" y="275609"/>
            <a:ext cx="11198087" cy="6298924"/>
          </a:xfrm>
          <a:prstGeom prst="rect">
            <a:avLst/>
          </a:prstGeom>
        </p:spPr>
      </p:pic>
      <p:pic>
        <p:nvPicPr>
          <p:cNvPr id="8" name="Audio 7">
            <a:hlinkClick r:id="" action="ppaction://media"/>
            <a:extLst>
              <a:ext uri="{FF2B5EF4-FFF2-40B4-BE49-F238E27FC236}">
                <a16:creationId xmlns:a16="http://schemas.microsoft.com/office/drawing/2014/main" id="{FEC74AE3-B91A-5180-D18B-07C49CC865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49178681"/>
      </p:ext>
    </p:extLst>
  </p:cSld>
  <p:clrMapOvr>
    <a:masterClrMapping/>
  </p:clrMapOvr>
  <mc:AlternateContent xmlns:mc="http://schemas.openxmlformats.org/markup-compatibility/2006" xmlns:p14="http://schemas.microsoft.com/office/powerpoint/2010/main">
    <mc:Choice Requires="p14">
      <p:transition spd="slow" p14:dur="2000" advTm="53721"/>
    </mc:Choice>
    <mc:Fallback xmlns="">
      <p:transition spd="slow" advTm="5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936B-1C84-DAC6-192C-7D62FB57222E}"/>
              </a:ext>
            </a:extLst>
          </p:cNvPr>
          <p:cNvSpPr>
            <a:spLocks noGrp="1"/>
          </p:cNvSpPr>
          <p:nvPr>
            <p:ph type="title"/>
          </p:nvPr>
        </p:nvSpPr>
        <p:spPr>
          <a:xfrm>
            <a:off x="437322" y="876301"/>
            <a:ext cx="10883348" cy="652054"/>
          </a:xfrm>
        </p:spPr>
        <p:txBody>
          <a:bodyPr/>
          <a:lstStyle/>
          <a:p>
            <a:r>
              <a:rPr lang="en-US" dirty="0"/>
              <a:t>What if we can’t meet CRDNs?</a:t>
            </a:r>
          </a:p>
        </p:txBody>
      </p:sp>
      <p:sp>
        <p:nvSpPr>
          <p:cNvPr id="3" name="Content Placeholder 2">
            <a:extLst>
              <a:ext uri="{FF2B5EF4-FFF2-40B4-BE49-F238E27FC236}">
                <a16:creationId xmlns:a16="http://schemas.microsoft.com/office/drawing/2014/main" id="{0FD13C3B-4E21-11CD-4D8B-5EC22D95E4AD}"/>
              </a:ext>
            </a:extLst>
          </p:cNvPr>
          <p:cNvSpPr>
            <a:spLocks noGrp="1"/>
          </p:cNvSpPr>
          <p:nvPr>
            <p:ph sz="half" idx="2"/>
          </p:nvPr>
        </p:nvSpPr>
        <p:spPr>
          <a:xfrm>
            <a:off x="850168" y="2923822"/>
            <a:ext cx="10126362" cy="3256316"/>
          </a:xfrm>
        </p:spPr>
        <p:txBody>
          <a:bodyPr/>
          <a:lstStyle/>
          <a:p>
            <a:pPr algn="ctr"/>
            <a:r>
              <a:rPr lang="en-US" sz="3200" b="1" dirty="0"/>
              <a:t>Communicate this with the course instructor by the end of Week 1 of the rotation!</a:t>
            </a:r>
          </a:p>
        </p:txBody>
      </p:sp>
      <p:sp>
        <p:nvSpPr>
          <p:cNvPr id="5" name="Slide Number Placeholder 4">
            <a:extLst>
              <a:ext uri="{FF2B5EF4-FFF2-40B4-BE49-F238E27FC236}">
                <a16:creationId xmlns:a16="http://schemas.microsoft.com/office/drawing/2014/main" id="{991ACD9A-1122-AF0F-C55E-352153C4DB17}"/>
              </a:ext>
            </a:extLst>
          </p:cNvPr>
          <p:cNvSpPr>
            <a:spLocks noGrp="1"/>
          </p:cNvSpPr>
          <p:nvPr>
            <p:ph type="sldNum" sz="quarter" idx="11"/>
          </p:nvPr>
        </p:nvSpPr>
        <p:spPr/>
        <p:txBody>
          <a:bodyPr/>
          <a:lstStyle/>
          <a:p>
            <a:fld id="{09A01C0A-2BB6-49E7-91A3-DCB9F9F59583}" type="slidenum">
              <a:rPr lang="en-US" smtClean="0"/>
              <a:pPr/>
              <a:t>26</a:t>
            </a:fld>
            <a:endParaRPr lang="en-US" dirty="0"/>
          </a:p>
        </p:txBody>
      </p:sp>
      <p:pic>
        <p:nvPicPr>
          <p:cNvPr id="9" name="Audio 8">
            <a:hlinkClick r:id="" action="ppaction://media"/>
            <a:extLst>
              <a:ext uri="{FF2B5EF4-FFF2-40B4-BE49-F238E27FC236}">
                <a16:creationId xmlns:a16="http://schemas.microsoft.com/office/drawing/2014/main" id="{EBE73A4B-357F-25D8-E8EA-026AAAEAA5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96939291"/>
      </p:ext>
    </p:extLst>
  </p:cSld>
  <p:clrMapOvr>
    <a:masterClrMapping/>
  </p:clrMapOvr>
  <mc:AlternateContent xmlns:mc="http://schemas.openxmlformats.org/markup-compatibility/2006" xmlns:p14="http://schemas.microsoft.com/office/powerpoint/2010/main">
    <mc:Choice Requires="p14">
      <p:transition spd="slow" p14:dur="2000" advTm="39769"/>
    </mc:Choice>
    <mc:Fallback xmlns="">
      <p:transition spd="slow" advTm="39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3C5A-CEA8-6DDC-B3F1-41D07C4FA704}"/>
              </a:ext>
            </a:extLst>
          </p:cNvPr>
          <p:cNvSpPr>
            <a:spLocks noGrp="1"/>
          </p:cNvSpPr>
          <p:nvPr>
            <p:ph type="title"/>
          </p:nvPr>
        </p:nvSpPr>
        <p:spPr>
          <a:xfrm>
            <a:off x="3364090" y="2043946"/>
            <a:ext cx="8443862" cy="1439604"/>
          </a:xfrm>
        </p:spPr>
        <p:txBody>
          <a:bodyPr/>
          <a:lstStyle/>
          <a:p>
            <a:pPr algn="ctr"/>
            <a:r>
              <a:rPr lang="en-US" sz="3200" dirty="0">
                <a:effectLst/>
                <a:latin typeface="Calibri" panose="020F0502020204030204" pitchFamily="34" charset="0"/>
                <a:ea typeface="Calibri" panose="020F0502020204030204" pitchFamily="34" charset="0"/>
              </a:rPr>
              <a:t>resources</a:t>
            </a:r>
          </a:p>
        </p:txBody>
      </p:sp>
      <p:sp>
        <p:nvSpPr>
          <p:cNvPr id="8" name="Slide Number Placeholder 7">
            <a:extLst>
              <a:ext uri="{FF2B5EF4-FFF2-40B4-BE49-F238E27FC236}">
                <a16:creationId xmlns:a16="http://schemas.microsoft.com/office/drawing/2014/main" id="{126E68C1-1703-73CF-D4D8-D10C96073FA1}"/>
              </a:ext>
            </a:extLst>
          </p:cNvPr>
          <p:cNvSpPr>
            <a:spLocks noGrp="1"/>
          </p:cNvSpPr>
          <p:nvPr>
            <p:ph type="sldNum" sz="quarter" idx="11"/>
          </p:nvPr>
        </p:nvSpPr>
        <p:spPr/>
        <p:txBody>
          <a:bodyPr/>
          <a:lstStyle/>
          <a:p>
            <a:fld id="{09A01C0A-2BB6-49E7-91A3-DCB9F9F59583}" type="slidenum">
              <a:rPr lang="en-US" smtClean="0"/>
              <a:pPr/>
              <a:t>27</a:t>
            </a:fld>
            <a:endParaRPr lang="en-US" dirty="0"/>
          </a:p>
        </p:txBody>
      </p:sp>
      <p:pic>
        <p:nvPicPr>
          <p:cNvPr id="7" name="Audio 6">
            <a:hlinkClick r:id="" action="ppaction://media"/>
            <a:extLst>
              <a:ext uri="{FF2B5EF4-FFF2-40B4-BE49-F238E27FC236}">
                <a16:creationId xmlns:a16="http://schemas.microsoft.com/office/drawing/2014/main" id="{E57A0536-6E62-422A-0566-225ED36DEB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52979368"/>
      </p:ext>
    </p:extLst>
  </p:cSld>
  <p:clrMapOvr>
    <a:masterClrMapping/>
  </p:clrMapOvr>
  <mc:AlternateContent xmlns:mc="http://schemas.openxmlformats.org/markup-compatibility/2006" xmlns:p14="http://schemas.microsoft.com/office/powerpoint/2010/main">
    <mc:Choice Requires="p14">
      <p:transition spd="slow" p14:dur="2000" advTm="6067"/>
    </mc:Choice>
    <mc:Fallback xmlns="">
      <p:transition spd="slow" advTm="6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EA43EF1-009B-DB7B-7D0C-2867BEE9636E}"/>
              </a:ext>
            </a:extLst>
          </p:cNvPr>
          <p:cNvSpPr>
            <a:spLocks noGrp="1"/>
          </p:cNvSpPr>
          <p:nvPr>
            <p:ph type="title"/>
          </p:nvPr>
        </p:nvSpPr>
        <p:spPr/>
        <p:txBody>
          <a:bodyPr/>
          <a:lstStyle/>
          <a:p>
            <a:r>
              <a:rPr lang="en-US" dirty="0"/>
              <a:t>AREAS OF FOCUS</a:t>
            </a:r>
          </a:p>
        </p:txBody>
      </p:sp>
      <p:pic>
        <p:nvPicPr>
          <p:cNvPr id="70" name="Picture Placeholder 31" descr="Large walking intersection with one lone person">
            <a:extLst>
              <a:ext uri="{FF2B5EF4-FFF2-40B4-BE49-F238E27FC236}">
                <a16:creationId xmlns:a16="http://schemas.microsoft.com/office/drawing/2014/main" id="{D1FC6153-A37A-EC14-7EEA-7335A559F915}"/>
              </a:ext>
            </a:extLst>
          </p:cNvPr>
          <p:cNvPicPr>
            <a:picLocks noGrp="1" noChangeAspect="1"/>
          </p:cNvPicPr>
          <p:nvPr>
            <p:ph type="pic" sz="quarter" idx="10"/>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44000" contrast="-55000"/>
                    </a14:imgEffect>
                  </a14:imgLayer>
                </a14:imgProps>
              </a:ext>
              <a:ext uri="{28A0092B-C50C-407E-A947-70E740481C1C}">
                <a14:useLocalDpi xmlns:a14="http://schemas.microsoft.com/office/drawing/2010/main"/>
              </a:ext>
            </a:extLst>
          </a:blip>
          <a:srcRect/>
          <a:stretch/>
        </p:blipFill>
        <p:spPr>
          <a:xfrm>
            <a:off x="9101479" y="681817"/>
            <a:ext cx="2243137" cy="4929188"/>
          </a:xfrm>
        </p:spPr>
      </p:pic>
      <p:pic>
        <p:nvPicPr>
          <p:cNvPr id="69" name="Picture Placeholder 8" descr="Curved skyscraper against the blue sky">
            <a:extLst>
              <a:ext uri="{FF2B5EF4-FFF2-40B4-BE49-F238E27FC236}">
                <a16:creationId xmlns:a16="http://schemas.microsoft.com/office/drawing/2014/main" id="{EB131536-3790-0769-3F4B-54C44B98F3B0}"/>
              </a:ext>
            </a:extLst>
          </p:cNvPr>
          <p:cNvPicPr>
            <a:picLocks noGrp="1" noChangeAspect="1"/>
          </p:cNvPicPr>
          <p:nvPr>
            <p:ph type="pic" sz="quarter" idx="14"/>
          </p:nvPr>
        </p:nvPicPr>
        <p:blipFill rotWithShape="1">
          <a:blip r:embed="rId6" cstate="print">
            <a:extLst>
              <a:ext uri="{BEBA8EAE-BF5A-486C-A8C5-ECC9F3942E4B}">
                <a14:imgProps xmlns:a14="http://schemas.microsoft.com/office/drawing/2010/main">
                  <a14:imgLayer r:embed="rId7">
                    <a14:imgEffect>
                      <a14:saturation sat="0"/>
                    </a14:imgEffect>
                    <a14:imgEffect>
                      <a14:brightnessContrast bright="22000"/>
                    </a14:imgEffect>
                  </a14:imgLayer>
                </a14:imgProps>
              </a:ext>
              <a:ext uri="{28A0092B-C50C-407E-A947-70E740481C1C}">
                <a14:useLocalDpi xmlns:a14="http://schemas.microsoft.com/office/drawing/2010/main"/>
              </a:ext>
            </a:extLst>
          </a:blip>
          <a:srcRect/>
          <a:stretch/>
        </p:blipFill>
        <p:spPr>
          <a:xfrm>
            <a:off x="10327294" y="3897190"/>
            <a:ext cx="1672682" cy="2278993"/>
          </a:xfrm>
        </p:spPr>
      </p:pic>
      <p:sp>
        <p:nvSpPr>
          <p:cNvPr id="36" name="Slide Number Placeholder 35">
            <a:extLst>
              <a:ext uri="{FF2B5EF4-FFF2-40B4-BE49-F238E27FC236}">
                <a16:creationId xmlns:a16="http://schemas.microsoft.com/office/drawing/2014/main" id="{B6B0F1EA-6238-43CB-79BF-1872F34BB86C}"/>
              </a:ext>
            </a:extLst>
          </p:cNvPr>
          <p:cNvSpPr>
            <a:spLocks noGrp="1"/>
          </p:cNvSpPr>
          <p:nvPr>
            <p:ph type="sldNum" sz="quarter" idx="35"/>
          </p:nvPr>
        </p:nvSpPr>
        <p:spPr/>
        <p:txBody>
          <a:bodyPr/>
          <a:lstStyle/>
          <a:p>
            <a:fld id="{09A01C0A-2BB6-49E7-91A3-DCB9F9F59583}" type="slidenum">
              <a:rPr lang="en-US" smtClean="0"/>
              <a:pPr/>
              <a:t>28</a:t>
            </a:fld>
            <a:endParaRPr lang="en-US" dirty="0"/>
          </a:p>
        </p:txBody>
      </p:sp>
      <p:pic>
        <p:nvPicPr>
          <p:cNvPr id="12" name="Content Placeholder 6">
            <a:extLst>
              <a:ext uri="{FF2B5EF4-FFF2-40B4-BE49-F238E27FC236}">
                <a16:creationId xmlns:a16="http://schemas.microsoft.com/office/drawing/2014/main" id="{7EDA9B5C-1F3E-4D58-7236-870D0ED2784C}"/>
              </a:ext>
            </a:extLst>
          </p:cNvPr>
          <p:cNvPicPr>
            <a:picLocks/>
          </p:cNvPicPr>
          <p:nvPr/>
        </p:nvPicPr>
        <p:blipFill>
          <a:blip r:embed="rId8"/>
          <a:stretch>
            <a:fillRect/>
          </a:stretch>
        </p:blipFill>
        <p:spPr>
          <a:xfrm>
            <a:off x="847384" y="790221"/>
            <a:ext cx="10283460" cy="5385961"/>
          </a:xfrm>
          <a:prstGeom prst="rect">
            <a:avLst/>
          </a:prstGeom>
        </p:spPr>
      </p:pic>
      <p:sp>
        <p:nvSpPr>
          <p:cNvPr id="13" name="Oval 12">
            <a:extLst>
              <a:ext uri="{FF2B5EF4-FFF2-40B4-BE49-F238E27FC236}">
                <a16:creationId xmlns:a16="http://schemas.microsoft.com/office/drawing/2014/main" id="{DEEB5D2B-9CCD-8ACD-26C8-39532B96B8C1}"/>
              </a:ext>
            </a:extLst>
          </p:cNvPr>
          <p:cNvSpPr/>
          <p:nvPr/>
        </p:nvSpPr>
        <p:spPr>
          <a:xfrm>
            <a:off x="7270045" y="4154311"/>
            <a:ext cx="1467556" cy="383822"/>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chemeClr val="accent5"/>
                </a:solidFill>
              </a:ln>
              <a:noFill/>
            </a:endParaRPr>
          </a:p>
        </p:txBody>
      </p:sp>
      <p:pic>
        <p:nvPicPr>
          <p:cNvPr id="6" name="Audio 5">
            <a:hlinkClick r:id="" action="ppaction://media"/>
            <a:extLst>
              <a:ext uri="{FF2B5EF4-FFF2-40B4-BE49-F238E27FC236}">
                <a16:creationId xmlns:a16="http://schemas.microsoft.com/office/drawing/2014/main" id="{09366734-1254-48B3-975C-6C524E0F83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63119616"/>
      </p:ext>
    </p:extLst>
  </p:cSld>
  <p:clrMapOvr>
    <a:masterClrMapping/>
  </p:clrMapOvr>
  <mc:AlternateContent xmlns:mc="http://schemas.openxmlformats.org/markup-compatibility/2006" xmlns:p14="http://schemas.microsoft.com/office/powerpoint/2010/main">
    <mc:Choice Requires="p14">
      <p:transition spd="slow" p14:dur="2000" advTm="16866"/>
    </mc:Choice>
    <mc:Fallback xmlns="">
      <p:transition spd="slow" advTm="16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EA43EF1-009B-DB7B-7D0C-2867BEE9636E}"/>
              </a:ext>
            </a:extLst>
          </p:cNvPr>
          <p:cNvSpPr>
            <a:spLocks noGrp="1"/>
          </p:cNvSpPr>
          <p:nvPr>
            <p:ph type="title"/>
          </p:nvPr>
        </p:nvSpPr>
        <p:spPr/>
        <p:txBody>
          <a:bodyPr/>
          <a:lstStyle/>
          <a:p>
            <a:r>
              <a:rPr lang="en-US" dirty="0"/>
              <a:t>AREAS OF FOCUS</a:t>
            </a:r>
          </a:p>
        </p:txBody>
      </p:sp>
      <p:pic>
        <p:nvPicPr>
          <p:cNvPr id="70" name="Picture Placeholder 31" descr="Large walking intersection with one lone person">
            <a:extLst>
              <a:ext uri="{FF2B5EF4-FFF2-40B4-BE49-F238E27FC236}">
                <a16:creationId xmlns:a16="http://schemas.microsoft.com/office/drawing/2014/main" id="{D1FC6153-A37A-EC14-7EEA-7335A559F915}"/>
              </a:ext>
            </a:extLst>
          </p:cNvPr>
          <p:cNvPicPr>
            <a:picLocks noGrp="1" noChangeAspect="1"/>
          </p:cNvPicPr>
          <p:nvPr>
            <p:ph type="pic" sz="quarter" idx="10"/>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44000" contrast="-55000"/>
                    </a14:imgEffect>
                  </a14:imgLayer>
                </a14:imgProps>
              </a:ext>
              <a:ext uri="{28A0092B-C50C-407E-A947-70E740481C1C}">
                <a14:useLocalDpi xmlns:a14="http://schemas.microsoft.com/office/drawing/2010/main"/>
              </a:ext>
            </a:extLst>
          </a:blip>
          <a:srcRect/>
          <a:stretch/>
        </p:blipFill>
        <p:spPr>
          <a:xfrm>
            <a:off x="9101479" y="681817"/>
            <a:ext cx="2243137" cy="4929188"/>
          </a:xfrm>
        </p:spPr>
      </p:pic>
      <p:pic>
        <p:nvPicPr>
          <p:cNvPr id="69" name="Picture Placeholder 8" descr="Curved skyscraper against the blue sky">
            <a:extLst>
              <a:ext uri="{FF2B5EF4-FFF2-40B4-BE49-F238E27FC236}">
                <a16:creationId xmlns:a16="http://schemas.microsoft.com/office/drawing/2014/main" id="{EB131536-3790-0769-3F4B-54C44B98F3B0}"/>
              </a:ext>
            </a:extLst>
          </p:cNvPr>
          <p:cNvPicPr>
            <a:picLocks noGrp="1" noChangeAspect="1"/>
          </p:cNvPicPr>
          <p:nvPr>
            <p:ph type="pic" sz="quarter" idx="14"/>
          </p:nvPr>
        </p:nvPicPr>
        <p:blipFill rotWithShape="1">
          <a:blip r:embed="rId6" cstate="print">
            <a:extLst>
              <a:ext uri="{BEBA8EAE-BF5A-486C-A8C5-ECC9F3942E4B}">
                <a14:imgProps xmlns:a14="http://schemas.microsoft.com/office/drawing/2010/main">
                  <a14:imgLayer r:embed="rId7">
                    <a14:imgEffect>
                      <a14:saturation sat="0"/>
                    </a14:imgEffect>
                    <a14:imgEffect>
                      <a14:brightnessContrast bright="22000"/>
                    </a14:imgEffect>
                  </a14:imgLayer>
                </a14:imgProps>
              </a:ext>
              <a:ext uri="{28A0092B-C50C-407E-A947-70E740481C1C}">
                <a14:useLocalDpi xmlns:a14="http://schemas.microsoft.com/office/drawing/2010/main"/>
              </a:ext>
            </a:extLst>
          </a:blip>
          <a:srcRect/>
          <a:stretch/>
        </p:blipFill>
        <p:spPr>
          <a:xfrm>
            <a:off x="10327294" y="3897190"/>
            <a:ext cx="1672682" cy="2278993"/>
          </a:xfrm>
        </p:spPr>
      </p:pic>
      <p:sp>
        <p:nvSpPr>
          <p:cNvPr id="36" name="Slide Number Placeholder 35">
            <a:extLst>
              <a:ext uri="{FF2B5EF4-FFF2-40B4-BE49-F238E27FC236}">
                <a16:creationId xmlns:a16="http://schemas.microsoft.com/office/drawing/2014/main" id="{B6B0F1EA-6238-43CB-79BF-1872F34BB86C}"/>
              </a:ext>
            </a:extLst>
          </p:cNvPr>
          <p:cNvSpPr>
            <a:spLocks noGrp="1"/>
          </p:cNvSpPr>
          <p:nvPr>
            <p:ph type="sldNum" sz="quarter" idx="35"/>
          </p:nvPr>
        </p:nvSpPr>
        <p:spPr/>
        <p:txBody>
          <a:bodyPr/>
          <a:lstStyle/>
          <a:p>
            <a:fld id="{09A01C0A-2BB6-49E7-91A3-DCB9F9F59583}" type="slidenum">
              <a:rPr lang="en-US" smtClean="0"/>
              <a:pPr/>
              <a:t>29</a:t>
            </a:fld>
            <a:endParaRPr lang="en-US" dirty="0"/>
          </a:p>
        </p:txBody>
      </p:sp>
      <p:sp>
        <p:nvSpPr>
          <p:cNvPr id="3" name="Oval 2">
            <a:extLst>
              <a:ext uri="{FF2B5EF4-FFF2-40B4-BE49-F238E27FC236}">
                <a16:creationId xmlns:a16="http://schemas.microsoft.com/office/drawing/2014/main" id="{81E05CF4-685E-6F26-A20D-A5481B789AB7}"/>
              </a:ext>
            </a:extLst>
          </p:cNvPr>
          <p:cNvSpPr/>
          <p:nvPr/>
        </p:nvSpPr>
        <p:spPr>
          <a:xfrm>
            <a:off x="2077157" y="2460978"/>
            <a:ext cx="4018844" cy="968022"/>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22E0214-C3BE-57BD-4034-C9CA4E0C8FB6}"/>
              </a:ext>
            </a:extLst>
          </p:cNvPr>
          <p:cNvPicPr>
            <a:picLocks noChangeAspect="1"/>
          </p:cNvPicPr>
          <p:nvPr/>
        </p:nvPicPr>
        <p:blipFill>
          <a:blip r:embed="rId8"/>
          <a:stretch>
            <a:fillRect/>
          </a:stretch>
        </p:blipFill>
        <p:spPr>
          <a:xfrm>
            <a:off x="235632" y="406400"/>
            <a:ext cx="10747022" cy="6045200"/>
          </a:xfrm>
          <a:prstGeom prst="rect">
            <a:avLst/>
          </a:prstGeom>
        </p:spPr>
      </p:pic>
      <p:sp>
        <p:nvSpPr>
          <p:cNvPr id="6" name="Oval 5">
            <a:extLst>
              <a:ext uri="{FF2B5EF4-FFF2-40B4-BE49-F238E27FC236}">
                <a16:creationId xmlns:a16="http://schemas.microsoft.com/office/drawing/2014/main" id="{1E16BC9E-209C-2BD4-86A2-179D67250B0C}"/>
              </a:ext>
            </a:extLst>
          </p:cNvPr>
          <p:cNvSpPr/>
          <p:nvPr/>
        </p:nvSpPr>
        <p:spPr>
          <a:xfrm>
            <a:off x="640833" y="2652888"/>
            <a:ext cx="4899377" cy="2032000"/>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A8E912DC-08AF-84B3-ADA0-78B29D18870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26389842"/>
      </p:ext>
    </p:extLst>
  </p:cSld>
  <p:clrMapOvr>
    <a:masterClrMapping/>
  </p:clrMapOvr>
  <mc:AlternateContent xmlns:mc="http://schemas.openxmlformats.org/markup-compatibility/2006" xmlns:p14="http://schemas.microsoft.com/office/powerpoint/2010/main">
    <mc:Choice Requires="p14">
      <p:transition spd="slow" p14:dur="2000" advTm="140522"/>
    </mc:Choice>
    <mc:Fallback xmlns="">
      <p:transition spd="slow" advTm="140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White modern architecture">
            <a:extLst>
              <a:ext uri="{FF2B5EF4-FFF2-40B4-BE49-F238E27FC236}">
                <a16:creationId xmlns:a16="http://schemas.microsoft.com/office/drawing/2014/main" id="{6D77A1A7-7876-7DF9-AF3A-C47588011CB8}"/>
              </a:ext>
            </a:extLst>
          </p:cNvPr>
          <p:cNvPicPr>
            <a:picLocks noGrp="1" noChangeAspect="1"/>
          </p:cNvPicPr>
          <p:nvPr>
            <p:ph type="pic" sz="quarter" idx="11"/>
          </p:nvPr>
        </p:nvPicPr>
        <p:blipFill rotWithShape="1">
          <a:blip r:embed="rId4" cstate="print">
            <a:grayscl/>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p:pic>
      <p:sp>
        <p:nvSpPr>
          <p:cNvPr id="2" name="Text Placeholder 1">
            <a:extLst>
              <a:ext uri="{FF2B5EF4-FFF2-40B4-BE49-F238E27FC236}">
                <a16:creationId xmlns:a16="http://schemas.microsoft.com/office/drawing/2014/main" id="{C8FC01B0-7BC5-5869-A281-EF11B59BA8A0}"/>
              </a:ext>
            </a:extLst>
          </p:cNvPr>
          <p:cNvSpPr>
            <a:spLocks noGrp="1"/>
          </p:cNvSpPr>
          <p:nvPr>
            <p:ph type="body" idx="1"/>
          </p:nvPr>
        </p:nvSpPr>
        <p:spPr>
          <a:xfrm>
            <a:off x="6299199" y="1625600"/>
            <a:ext cx="5249333" cy="4353029"/>
          </a:xfrm>
        </p:spPr>
        <p:txBody>
          <a:bodyPr/>
          <a:lstStyle/>
          <a:p>
            <a:pPr algn="ctr"/>
            <a:r>
              <a:rPr lang="en-US" sz="3600" b="1" dirty="0"/>
              <a:t>THANK YOU to EACH &amp; EVERY ONE OF YOU! </a:t>
            </a:r>
            <a:r>
              <a:rPr lang="en-US" dirty="0"/>
              <a:t>	</a:t>
            </a:r>
          </a:p>
        </p:txBody>
      </p:sp>
      <p:sp>
        <p:nvSpPr>
          <p:cNvPr id="12" name="Slide Number Placeholder 11">
            <a:extLst>
              <a:ext uri="{FF2B5EF4-FFF2-40B4-BE49-F238E27FC236}">
                <a16:creationId xmlns:a16="http://schemas.microsoft.com/office/drawing/2014/main" id="{5A2D1EE3-10BA-7879-1DC3-ACF7D44361DC}"/>
              </a:ext>
            </a:extLst>
          </p:cNvPr>
          <p:cNvSpPr>
            <a:spLocks noGrp="1"/>
          </p:cNvSpPr>
          <p:nvPr>
            <p:ph type="sldNum" sz="quarter" idx="13"/>
          </p:nvPr>
        </p:nvSpPr>
        <p:spPr/>
        <p:txBody>
          <a:bodyPr/>
          <a:lstStyle/>
          <a:p>
            <a:fld id="{09A01C0A-2BB6-49E7-91A3-DCB9F9F59583}" type="slidenum">
              <a:rPr lang="en-US" smtClean="0"/>
              <a:pPr/>
              <a:t>3</a:t>
            </a:fld>
            <a:endParaRPr lang="en-US" dirty="0"/>
          </a:p>
        </p:txBody>
      </p:sp>
      <p:pic>
        <p:nvPicPr>
          <p:cNvPr id="7" name="Audio 6">
            <a:hlinkClick r:id="" action="ppaction://media"/>
            <a:extLst>
              <a:ext uri="{FF2B5EF4-FFF2-40B4-BE49-F238E27FC236}">
                <a16:creationId xmlns:a16="http://schemas.microsoft.com/office/drawing/2014/main" id="{0FDCCB73-A108-9E6F-F661-D8855495AD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12500148"/>
      </p:ext>
    </p:extLst>
  </p:cSld>
  <p:clrMapOvr>
    <a:masterClrMapping/>
  </p:clrMapOvr>
  <mc:AlternateContent xmlns:mc="http://schemas.openxmlformats.org/markup-compatibility/2006" xmlns:p14="http://schemas.microsoft.com/office/powerpoint/2010/main">
    <mc:Choice Requires="p14">
      <p:transition spd="slow" p14:dur="2000" advTm="42464"/>
    </mc:Choice>
    <mc:Fallback xmlns="">
      <p:transition spd="slow" advTm="42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3C5A-CEA8-6DDC-B3F1-41D07C4FA704}"/>
              </a:ext>
            </a:extLst>
          </p:cNvPr>
          <p:cNvSpPr>
            <a:spLocks noGrp="1"/>
          </p:cNvSpPr>
          <p:nvPr>
            <p:ph type="title"/>
          </p:nvPr>
        </p:nvSpPr>
        <p:spPr>
          <a:xfrm>
            <a:off x="3364090" y="2043946"/>
            <a:ext cx="8443862" cy="1139521"/>
          </a:xfrm>
        </p:spPr>
        <p:txBody>
          <a:bodyPr/>
          <a:lstStyle/>
          <a:p>
            <a:pPr algn="ctr"/>
            <a:r>
              <a:rPr lang="en-US" sz="3200" dirty="0">
                <a:effectLst/>
                <a:latin typeface="Calibri" panose="020F0502020204030204" pitchFamily="34" charset="0"/>
                <a:ea typeface="Calibri" panose="020F0502020204030204" pitchFamily="34" charset="0"/>
              </a:rPr>
              <a:t>Questions?</a:t>
            </a:r>
            <a:br>
              <a:rPr lang="en-US" sz="3200" dirty="0">
                <a:effectLst/>
                <a:latin typeface="Calibri" panose="020F0502020204030204" pitchFamily="34" charset="0"/>
                <a:ea typeface="Calibri" panose="020F0502020204030204" pitchFamily="34" charset="0"/>
              </a:rPr>
            </a:br>
            <a:endParaRPr lang="en-US" sz="3200" dirty="0">
              <a:effectLst/>
              <a:latin typeface="Calibri" panose="020F0502020204030204" pitchFamily="34" charset="0"/>
              <a:ea typeface="Calibri" panose="020F0502020204030204" pitchFamily="34" charset="0"/>
            </a:endParaRPr>
          </a:p>
        </p:txBody>
      </p:sp>
      <p:sp>
        <p:nvSpPr>
          <p:cNvPr id="8" name="Slide Number Placeholder 7">
            <a:extLst>
              <a:ext uri="{FF2B5EF4-FFF2-40B4-BE49-F238E27FC236}">
                <a16:creationId xmlns:a16="http://schemas.microsoft.com/office/drawing/2014/main" id="{126E68C1-1703-73CF-D4D8-D10C96073FA1}"/>
              </a:ext>
            </a:extLst>
          </p:cNvPr>
          <p:cNvSpPr>
            <a:spLocks noGrp="1"/>
          </p:cNvSpPr>
          <p:nvPr>
            <p:ph type="sldNum" sz="quarter" idx="11"/>
          </p:nvPr>
        </p:nvSpPr>
        <p:spPr/>
        <p:txBody>
          <a:bodyPr/>
          <a:lstStyle/>
          <a:p>
            <a:fld id="{09A01C0A-2BB6-49E7-91A3-DCB9F9F59583}" type="slidenum">
              <a:rPr lang="en-US" smtClean="0"/>
              <a:pPr/>
              <a:t>30</a:t>
            </a:fld>
            <a:endParaRPr lang="en-US" dirty="0"/>
          </a:p>
        </p:txBody>
      </p:sp>
      <p:sp>
        <p:nvSpPr>
          <p:cNvPr id="3" name="TextBox 2">
            <a:extLst>
              <a:ext uri="{FF2B5EF4-FFF2-40B4-BE49-F238E27FC236}">
                <a16:creationId xmlns:a16="http://schemas.microsoft.com/office/drawing/2014/main" id="{7C0BE9DE-C206-3CE5-277D-910FE38C38DD}"/>
              </a:ext>
            </a:extLst>
          </p:cNvPr>
          <p:cNvSpPr txBox="1"/>
          <p:nvPr/>
        </p:nvSpPr>
        <p:spPr>
          <a:xfrm>
            <a:off x="4865511" y="3183467"/>
            <a:ext cx="5508978" cy="646331"/>
          </a:xfrm>
          <a:prstGeom prst="rect">
            <a:avLst/>
          </a:prstGeom>
          <a:noFill/>
        </p:spPr>
        <p:txBody>
          <a:bodyPr wrap="square" rtlCol="0">
            <a:spAutoFit/>
          </a:bodyPr>
          <a:lstStyle/>
          <a:p>
            <a:pPr algn="ctr"/>
            <a:r>
              <a:rPr lang="en-US" b="1" dirty="0"/>
              <a:t>Jamie Weber</a:t>
            </a:r>
          </a:p>
          <a:p>
            <a:pPr algn="ctr"/>
            <a:r>
              <a:rPr lang="en-US" dirty="0">
                <a:hlinkClick r:id="rId4"/>
              </a:rPr>
              <a:t>jaweber@viterbo.edu</a:t>
            </a:r>
            <a:r>
              <a:rPr lang="en-US" dirty="0"/>
              <a:t> </a:t>
            </a:r>
          </a:p>
        </p:txBody>
      </p:sp>
      <p:pic>
        <p:nvPicPr>
          <p:cNvPr id="9" name="Audio 8">
            <a:hlinkClick r:id="" action="ppaction://media"/>
            <a:extLst>
              <a:ext uri="{FF2B5EF4-FFF2-40B4-BE49-F238E27FC236}">
                <a16:creationId xmlns:a16="http://schemas.microsoft.com/office/drawing/2014/main" id="{FA78B8FE-C92F-E515-5FEB-187F65CA01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53784175"/>
      </p:ext>
    </p:extLst>
  </p:cSld>
  <p:clrMapOvr>
    <a:masterClrMapping/>
  </p:clrMapOvr>
  <mc:AlternateContent xmlns:mc="http://schemas.openxmlformats.org/markup-compatibility/2006" xmlns:p14="http://schemas.microsoft.com/office/powerpoint/2010/main">
    <mc:Choice Requires="p14">
      <p:transition spd="slow" p14:dur="2000" advTm="30534"/>
    </mc:Choice>
    <mc:Fallback xmlns="">
      <p:transition spd="slow" advTm="30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17F915-9766-1FC8-98BD-D9AE3D5B2A55}"/>
              </a:ext>
            </a:extLst>
          </p:cNvPr>
          <p:cNvSpPr>
            <a:spLocks noGrp="1"/>
          </p:cNvSpPr>
          <p:nvPr>
            <p:ph type="body" idx="1"/>
          </p:nvPr>
        </p:nvSpPr>
        <p:spPr>
          <a:xfrm>
            <a:off x="741439" y="1112838"/>
            <a:ext cx="6709228" cy="1871206"/>
          </a:xfrm>
        </p:spPr>
        <p:txBody>
          <a:bodyPr/>
          <a:lstStyle/>
          <a:p>
            <a:pPr algn="ctr"/>
            <a:r>
              <a:rPr lang="en-US" sz="2000" b="0" i="1" dirty="0">
                <a:solidFill>
                  <a:srgbClr val="000000"/>
                </a:solidFill>
                <a:effectLst/>
                <a:latin typeface="Roboto" panose="02000000000000000000" pitchFamily="2" charset="0"/>
              </a:rPr>
              <a:t>“</a:t>
            </a:r>
            <a:r>
              <a:rPr lang="en-US" sz="2000" b="0" i="0" dirty="0">
                <a:solidFill>
                  <a:srgbClr val="000000"/>
                </a:solidFill>
                <a:effectLst/>
                <a:latin typeface="Roboto" panose="02000000000000000000" pitchFamily="2" charset="0"/>
              </a:rPr>
              <a:t>The delicate balance of mentoring someone is not creating them in your own image but giving them the opportunity to create themselves.”</a:t>
            </a:r>
            <a:r>
              <a:rPr lang="en-US" sz="2000" b="0" i="1" dirty="0">
                <a:solidFill>
                  <a:srgbClr val="000000"/>
                </a:solidFill>
                <a:effectLst/>
                <a:latin typeface="Roboto" panose="02000000000000000000" pitchFamily="2" charset="0"/>
              </a:rPr>
              <a:t> — Steven Spielberg</a:t>
            </a:r>
          </a:p>
          <a:p>
            <a:pPr algn="ctr"/>
            <a:endParaRPr lang="en-US" b="0" i="0" dirty="0">
              <a:solidFill>
                <a:srgbClr val="000000"/>
              </a:solidFill>
              <a:effectLst/>
              <a:latin typeface="Roboto" panose="02000000000000000000" pitchFamily="2" charset="0"/>
            </a:endParaRPr>
          </a:p>
        </p:txBody>
      </p:sp>
      <p:pic>
        <p:nvPicPr>
          <p:cNvPr id="14" name="Picture Placeholder 14" descr="White modern architecture">
            <a:extLst>
              <a:ext uri="{FF2B5EF4-FFF2-40B4-BE49-F238E27FC236}">
                <a16:creationId xmlns:a16="http://schemas.microsoft.com/office/drawing/2014/main" id="{F96F20C9-F169-573A-32C0-8FA15642A6D6}"/>
              </a:ext>
            </a:extLst>
          </p:cNvPr>
          <p:cNvPicPr>
            <a:picLocks noGrp="1" noChangeAspect="1"/>
          </p:cNvPicPr>
          <p:nvPr>
            <p:ph type="pic" sz="quarter" idx="12"/>
          </p:nvPr>
        </p:nvPicPr>
        <p:blipFill rotWithShape="1">
          <a:blip r:embed="rId5" cstate="print">
            <a:grayscl/>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p:pic>
      <p:sp>
        <p:nvSpPr>
          <p:cNvPr id="84" name="Text Placeholder 83">
            <a:extLst>
              <a:ext uri="{FF2B5EF4-FFF2-40B4-BE49-F238E27FC236}">
                <a16:creationId xmlns:a16="http://schemas.microsoft.com/office/drawing/2014/main" id="{F6A0489E-C8E2-CAE5-9FFC-28CC9E086048}"/>
              </a:ext>
            </a:extLst>
          </p:cNvPr>
          <p:cNvSpPr>
            <a:spLocks noGrp="1"/>
          </p:cNvSpPr>
          <p:nvPr>
            <p:ph type="body" sz="quarter" idx="13"/>
          </p:nvPr>
        </p:nvSpPr>
        <p:spPr/>
        <p:txBody>
          <a:bodyPr/>
          <a:lstStyle/>
          <a:p>
            <a:endParaRPr lang="en-US" dirty="0"/>
          </a:p>
        </p:txBody>
      </p:sp>
      <p:sp>
        <p:nvSpPr>
          <p:cNvPr id="85" name="Text Placeholder 84">
            <a:extLst>
              <a:ext uri="{FF2B5EF4-FFF2-40B4-BE49-F238E27FC236}">
                <a16:creationId xmlns:a16="http://schemas.microsoft.com/office/drawing/2014/main" id="{D396BF65-AA7F-3F0F-FE49-EA87C2828209}"/>
              </a:ext>
            </a:extLst>
          </p:cNvPr>
          <p:cNvSpPr>
            <a:spLocks noGrp="1"/>
          </p:cNvSpPr>
          <p:nvPr>
            <p:ph type="body" sz="quarter" idx="14"/>
          </p:nvPr>
        </p:nvSpPr>
        <p:spPr/>
        <p:txBody>
          <a:bodyPr/>
          <a:lstStyle/>
          <a:p>
            <a:endParaRPr lang="en-US" dirty="0"/>
          </a:p>
        </p:txBody>
      </p:sp>
      <p:sp>
        <p:nvSpPr>
          <p:cNvPr id="5" name="Slide Number Placeholder 4">
            <a:extLst>
              <a:ext uri="{FF2B5EF4-FFF2-40B4-BE49-F238E27FC236}">
                <a16:creationId xmlns:a16="http://schemas.microsoft.com/office/drawing/2014/main" id="{DE6C7ECE-6B8F-A6C6-C92D-4C1BB62455B0}"/>
              </a:ext>
            </a:extLst>
          </p:cNvPr>
          <p:cNvSpPr>
            <a:spLocks noGrp="1"/>
          </p:cNvSpPr>
          <p:nvPr>
            <p:ph type="sldNum" sz="quarter" idx="11"/>
          </p:nvPr>
        </p:nvSpPr>
        <p:spPr/>
        <p:txBody>
          <a:bodyPr/>
          <a:lstStyle/>
          <a:p>
            <a:fld id="{09A01C0A-2BB6-49E7-91A3-DCB9F9F59583}" type="slidenum">
              <a:rPr lang="en-US" smtClean="0"/>
              <a:pPr/>
              <a:t>31</a:t>
            </a:fld>
            <a:endParaRPr lang="en-US" dirty="0"/>
          </a:p>
        </p:txBody>
      </p:sp>
      <p:sp>
        <p:nvSpPr>
          <p:cNvPr id="7" name="TextBox 6">
            <a:extLst>
              <a:ext uri="{FF2B5EF4-FFF2-40B4-BE49-F238E27FC236}">
                <a16:creationId xmlns:a16="http://schemas.microsoft.com/office/drawing/2014/main" id="{0B9B499E-7C4E-8672-FF36-0FE6C017F5ED}"/>
              </a:ext>
            </a:extLst>
          </p:cNvPr>
          <p:cNvSpPr txBox="1"/>
          <p:nvPr/>
        </p:nvSpPr>
        <p:spPr>
          <a:xfrm>
            <a:off x="724707" y="3145535"/>
            <a:ext cx="6868108" cy="2492990"/>
          </a:xfrm>
          <a:prstGeom prst="rect">
            <a:avLst/>
          </a:prstGeom>
          <a:noFill/>
        </p:spPr>
        <p:txBody>
          <a:bodyPr wrap="square">
            <a:spAutoFit/>
          </a:bodyPr>
          <a:lstStyle/>
          <a:p>
            <a:pPr algn="ctr"/>
            <a:r>
              <a:rPr lang="en-US" sz="2000" b="0" dirty="0">
                <a:solidFill>
                  <a:srgbClr val="000000"/>
                </a:solidFill>
                <a:effectLst/>
                <a:latin typeface="Roboto" panose="02000000000000000000" pitchFamily="2" charset="0"/>
              </a:rPr>
              <a:t>“In learning you will teach, and in teaching you will learn.” </a:t>
            </a:r>
          </a:p>
          <a:p>
            <a:pPr algn="ctr"/>
            <a:r>
              <a:rPr lang="en-US" sz="2000" b="0" dirty="0">
                <a:solidFill>
                  <a:srgbClr val="000000"/>
                </a:solidFill>
                <a:effectLst/>
                <a:latin typeface="Roboto" panose="02000000000000000000" pitchFamily="2" charset="0"/>
              </a:rPr>
              <a:t>– Phil Collins</a:t>
            </a:r>
          </a:p>
          <a:p>
            <a:pPr algn="ctr"/>
            <a:endParaRPr lang="en-US" sz="2000" dirty="0">
              <a:solidFill>
                <a:srgbClr val="000000"/>
              </a:solidFill>
              <a:latin typeface="Roboto" panose="02000000000000000000" pitchFamily="2" charset="0"/>
            </a:endParaRPr>
          </a:p>
          <a:p>
            <a:pPr algn="ctr"/>
            <a:r>
              <a:rPr lang="en-US" sz="2000" b="0" dirty="0">
                <a:solidFill>
                  <a:srgbClr val="000000"/>
                </a:solidFill>
                <a:effectLst/>
                <a:latin typeface="Roboto" panose="02000000000000000000" pitchFamily="2" charset="0"/>
              </a:rPr>
              <a:t>"A mentor is someone who sees more talent and ability within you, than you see in yourself, and helps bring it out of you." — Bob Proctor</a:t>
            </a:r>
          </a:p>
          <a:p>
            <a:pPr algn="ctr"/>
            <a:endParaRPr lang="en-US" b="0" i="0" dirty="0">
              <a:solidFill>
                <a:srgbClr val="000000"/>
              </a:solidFill>
              <a:effectLst/>
              <a:latin typeface="Roboto" panose="02000000000000000000" pitchFamily="2" charset="0"/>
            </a:endParaRPr>
          </a:p>
          <a:p>
            <a:pPr algn="l"/>
            <a:endParaRPr lang="en-US" b="0" i="0" dirty="0">
              <a:solidFill>
                <a:srgbClr val="000000"/>
              </a:solidFill>
              <a:effectLst/>
              <a:latin typeface="Roboto" panose="02000000000000000000" pitchFamily="2" charset="0"/>
            </a:endParaRPr>
          </a:p>
        </p:txBody>
      </p:sp>
      <p:pic>
        <p:nvPicPr>
          <p:cNvPr id="9" name="Audio 8">
            <a:hlinkClick r:id="" action="ppaction://media"/>
            <a:extLst>
              <a:ext uri="{FF2B5EF4-FFF2-40B4-BE49-F238E27FC236}">
                <a16:creationId xmlns:a16="http://schemas.microsoft.com/office/drawing/2014/main" id="{ED27BC08-E336-94E4-7013-763B95AE19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78401256"/>
      </p:ext>
    </p:extLst>
  </p:cSld>
  <p:clrMapOvr>
    <a:masterClrMapping/>
  </p:clrMapOvr>
  <mc:AlternateContent xmlns:mc="http://schemas.openxmlformats.org/markup-compatibility/2006" xmlns:p14="http://schemas.microsoft.com/office/powerpoint/2010/main">
    <mc:Choice Requires="p14">
      <p:transition spd="slow" p14:dur="2000" advTm="193046"/>
    </mc:Choice>
    <mc:Fallback xmlns="">
      <p:transition spd="slow" advTm="193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A12F8-DD2F-AE73-677F-D5310D6D52B5}"/>
              </a:ext>
            </a:extLst>
          </p:cNvPr>
          <p:cNvSpPr>
            <a:spLocks noGrp="1"/>
          </p:cNvSpPr>
          <p:nvPr>
            <p:ph type="title"/>
          </p:nvPr>
        </p:nvSpPr>
        <p:spPr/>
        <p:txBody>
          <a:bodyPr/>
          <a:lstStyle/>
          <a:p>
            <a:r>
              <a:rPr lang="en-US" dirty="0"/>
              <a:t>THANK YOU</a:t>
            </a:r>
          </a:p>
        </p:txBody>
      </p:sp>
      <p:sp>
        <p:nvSpPr>
          <p:cNvPr id="5" name="Slide Number Placeholder 4">
            <a:extLst>
              <a:ext uri="{FF2B5EF4-FFF2-40B4-BE49-F238E27FC236}">
                <a16:creationId xmlns:a16="http://schemas.microsoft.com/office/drawing/2014/main" id="{CC8A5661-D5F1-FE42-FC42-CC2D27E7AA8D}"/>
              </a:ext>
            </a:extLst>
          </p:cNvPr>
          <p:cNvSpPr>
            <a:spLocks noGrp="1"/>
          </p:cNvSpPr>
          <p:nvPr>
            <p:ph type="sldNum" sz="quarter" idx="11"/>
          </p:nvPr>
        </p:nvSpPr>
        <p:spPr/>
        <p:txBody>
          <a:bodyPr/>
          <a:lstStyle/>
          <a:p>
            <a:fld id="{09A01C0A-2BB6-49E7-91A3-DCB9F9F59583}" type="slidenum">
              <a:rPr lang="en-US" smtClean="0"/>
              <a:pPr/>
              <a:t>32</a:t>
            </a:fld>
            <a:endParaRPr lang="en-US" dirty="0"/>
          </a:p>
        </p:txBody>
      </p:sp>
      <p:pic>
        <p:nvPicPr>
          <p:cNvPr id="8" name="Audio 7">
            <a:hlinkClick r:id="" action="ppaction://media"/>
            <a:extLst>
              <a:ext uri="{FF2B5EF4-FFF2-40B4-BE49-F238E27FC236}">
                <a16:creationId xmlns:a16="http://schemas.microsoft.com/office/drawing/2014/main" id="{CDCA32E0-D9CF-A69B-7AFE-49A6D93A6A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23783487"/>
      </p:ext>
    </p:extLst>
  </p:cSld>
  <p:clrMapOvr>
    <a:masterClrMapping/>
  </p:clrMapOvr>
  <mc:AlternateContent xmlns:mc="http://schemas.openxmlformats.org/markup-compatibility/2006" xmlns:p14="http://schemas.microsoft.com/office/powerpoint/2010/main">
    <mc:Choice Requires="p14">
      <p:transition spd="slow" p14:dur="2000" advTm="19840"/>
    </mc:Choice>
    <mc:Fallback xmlns="">
      <p:transition spd="slow" advTm="19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B9C5-183A-3556-D047-215BDB00B71F}"/>
              </a:ext>
            </a:extLst>
          </p:cNvPr>
          <p:cNvSpPr>
            <a:spLocks noGrp="1"/>
          </p:cNvSpPr>
          <p:nvPr>
            <p:ph type="title"/>
          </p:nvPr>
        </p:nvSpPr>
        <p:spPr>
          <a:xfrm>
            <a:off x="150920" y="876301"/>
            <a:ext cx="11851690" cy="652054"/>
          </a:xfrm>
        </p:spPr>
        <p:txBody>
          <a:bodyPr/>
          <a:lstStyle/>
          <a:p>
            <a:r>
              <a:rPr lang="en-US" sz="3200" dirty="0"/>
              <a:t>DO I EARN CEUS FOR PRECEPTING?</a:t>
            </a:r>
          </a:p>
        </p:txBody>
      </p:sp>
      <p:sp>
        <p:nvSpPr>
          <p:cNvPr id="3" name="Footer Placeholder 2">
            <a:extLst>
              <a:ext uri="{FF2B5EF4-FFF2-40B4-BE49-F238E27FC236}">
                <a16:creationId xmlns:a16="http://schemas.microsoft.com/office/drawing/2014/main" id="{AE636772-0FC0-04E1-F535-F4DF7DAB98EB}"/>
              </a:ext>
            </a:extLst>
          </p:cNvPr>
          <p:cNvSpPr>
            <a:spLocks noGrp="1"/>
          </p:cNvSpPr>
          <p:nvPr>
            <p:ph type="ftr" sz="quarter" idx="10"/>
          </p:nvPr>
        </p:nvSpPr>
        <p:spPr/>
        <p:txBody>
          <a:bodyPr/>
          <a:lstStyle/>
          <a:p>
            <a:r>
              <a:rPr lang="en-US" dirty="0"/>
              <a:t>Preceptor’s guide</a:t>
            </a:r>
          </a:p>
        </p:txBody>
      </p:sp>
      <p:sp>
        <p:nvSpPr>
          <p:cNvPr id="7" name="Slide Number Placeholder 6">
            <a:extLst>
              <a:ext uri="{FF2B5EF4-FFF2-40B4-BE49-F238E27FC236}">
                <a16:creationId xmlns:a16="http://schemas.microsoft.com/office/drawing/2014/main" id="{DA33CCEA-C12A-DDE4-040B-E2BBFEC5AE09}"/>
              </a:ext>
            </a:extLst>
          </p:cNvPr>
          <p:cNvSpPr>
            <a:spLocks noGrp="1"/>
          </p:cNvSpPr>
          <p:nvPr>
            <p:ph type="sldNum" sz="quarter" idx="11"/>
          </p:nvPr>
        </p:nvSpPr>
        <p:spPr/>
        <p:txBody>
          <a:bodyPr/>
          <a:lstStyle/>
          <a:p>
            <a:fld id="{09A01C0A-2BB6-49E7-91A3-DCB9F9F59583}" type="slidenum">
              <a:rPr lang="en-US" smtClean="0"/>
              <a:pPr/>
              <a:t>4</a:t>
            </a:fld>
            <a:endParaRPr lang="en-US" dirty="0"/>
          </a:p>
        </p:txBody>
      </p:sp>
      <p:sp>
        <p:nvSpPr>
          <p:cNvPr id="5" name="Content Placeholder 4">
            <a:extLst>
              <a:ext uri="{FF2B5EF4-FFF2-40B4-BE49-F238E27FC236}">
                <a16:creationId xmlns:a16="http://schemas.microsoft.com/office/drawing/2014/main" id="{D61EA7DA-3934-4C96-B5F6-E0A128589F85}"/>
              </a:ext>
            </a:extLst>
          </p:cNvPr>
          <p:cNvSpPr>
            <a:spLocks noGrp="1"/>
          </p:cNvSpPr>
          <p:nvPr>
            <p:ph sz="half" idx="2"/>
          </p:nvPr>
        </p:nvSpPr>
        <p:spPr/>
        <p:txBody>
          <a:bodyPr/>
          <a:lstStyle/>
          <a:p>
            <a:r>
              <a:rPr lang="en-US" dirty="0"/>
              <a:t>You can earn 3 CEU’s per semester.</a:t>
            </a:r>
          </a:p>
          <a:p>
            <a:r>
              <a:rPr lang="en-US" dirty="0"/>
              <a:t>You will receive a signed CEU document from Viterbo within 4-weeks of the supervised-practice experience completion. </a:t>
            </a:r>
          </a:p>
          <a:p>
            <a:r>
              <a:rPr lang="en-US" sz="2350" b="0" i="0" dirty="0">
                <a:solidFill>
                  <a:srgbClr val="343232"/>
                </a:solidFill>
                <a:effectLst/>
              </a:rPr>
              <a:t>A maximum of 3 CPEUs per year or a total of 15 CPEUs per 5-year cycle.</a:t>
            </a:r>
            <a:endParaRPr lang="en-US" sz="2350" dirty="0"/>
          </a:p>
          <a:p>
            <a:r>
              <a:rPr lang="en-US" dirty="0">
                <a:hlinkClick r:id="rId4"/>
              </a:rPr>
              <a:t>https://www.cdrnet.org/cpeu-credit-for-preceptors</a:t>
            </a:r>
            <a:r>
              <a:rPr lang="en-US" dirty="0"/>
              <a:t> </a:t>
            </a:r>
          </a:p>
          <a:p>
            <a:endParaRPr lang="en-US" dirty="0"/>
          </a:p>
        </p:txBody>
      </p:sp>
      <p:pic>
        <p:nvPicPr>
          <p:cNvPr id="10" name="Audio 9">
            <a:hlinkClick r:id="" action="ppaction://media"/>
            <a:extLst>
              <a:ext uri="{FF2B5EF4-FFF2-40B4-BE49-F238E27FC236}">
                <a16:creationId xmlns:a16="http://schemas.microsoft.com/office/drawing/2014/main" id="{1177A9E7-6B37-625D-2E83-53EA332658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56901664"/>
      </p:ext>
    </p:extLst>
  </p:cSld>
  <p:clrMapOvr>
    <a:masterClrMapping/>
  </p:clrMapOvr>
  <mc:AlternateContent xmlns:mc="http://schemas.openxmlformats.org/markup-compatibility/2006" xmlns:p14="http://schemas.microsoft.com/office/powerpoint/2010/main">
    <mc:Choice Requires="p14">
      <p:transition spd="slow" p14:dur="2000" advTm="128217"/>
    </mc:Choice>
    <mc:Fallback xmlns="">
      <p:transition spd="slow" advTm="128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B9C5-183A-3556-D047-215BDB00B71F}"/>
              </a:ext>
            </a:extLst>
          </p:cNvPr>
          <p:cNvSpPr>
            <a:spLocks noGrp="1"/>
          </p:cNvSpPr>
          <p:nvPr>
            <p:ph type="title"/>
          </p:nvPr>
        </p:nvSpPr>
        <p:spPr>
          <a:xfrm>
            <a:off x="850168" y="876301"/>
            <a:ext cx="10122632" cy="652054"/>
          </a:xfrm>
        </p:spPr>
        <p:txBody>
          <a:bodyPr vert="horz" lIns="0" tIns="0" rIns="0" bIns="0" rtlCol="0" anchor="ctr">
            <a:normAutofit/>
          </a:bodyPr>
          <a:lstStyle/>
          <a:p>
            <a:r>
              <a:rPr lang="en-US" sz="3100" b="1" i="0" kern="1200" cap="all" spc="600" baseline="0" dirty="0">
                <a:latin typeface="+mj-lt"/>
                <a:ea typeface="+mj-ea"/>
                <a:cs typeface="Arial Black" panose="020B0604020202020204" pitchFamily="34" charset="0"/>
              </a:rPr>
              <a:t>Nutrition &amp; dietetics faculty</a:t>
            </a:r>
          </a:p>
        </p:txBody>
      </p:sp>
      <p:pic>
        <p:nvPicPr>
          <p:cNvPr id="12" name="Picture 2" descr="Jamie Weber">
            <a:extLst>
              <a:ext uri="{FF2B5EF4-FFF2-40B4-BE49-F238E27FC236}">
                <a16:creationId xmlns:a16="http://schemas.microsoft.com/office/drawing/2014/main" id="{C26C8410-B7CA-EA5D-551B-6F78E3765A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31" r="1622" b="1"/>
          <a:stretch/>
        </p:blipFill>
        <p:spPr bwMode="auto">
          <a:xfrm>
            <a:off x="882220" y="1583628"/>
            <a:ext cx="2184509" cy="2885112"/>
          </a:xfrm>
          <a:prstGeom prst="rect">
            <a:avLst/>
          </a:prstGeom>
          <a:solidFill>
            <a:srgbClr val="FFFFFF"/>
          </a:solidFill>
        </p:spPr>
      </p:pic>
      <p:sp>
        <p:nvSpPr>
          <p:cNvPr id="11" name="TextBox 10">
            <a:extLst>
              <a:ext uri="{FF2B5EF4-FFF2-40B4-BE49-F238E27FC236}">
                <a16:creationId xmlns:a16="http://schemas.microsoft.com/office/drawing/2014/main" id="{E4E04081-9EFB-97F5-EBEF-F20A43CBA0DF}"/>
              </a:ext>
            </a:extLst>
          </p:cNvPr>
          <p:cNvSpPr txBox="1"/>
          <p:nvPr/>
        </p:nvSpPr>
        <p:spPr>
          <a:xfrm>
            <a:off x="850326" y="4542790"/>
            <a:ext cx="2226360" cy="1888490"/>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vert="horz" wrap="square" lIns="118872" tIns="365760" rIns="0" bIns="0" rtlCol="0">
            <a:noAutofit/>
          </a:bodyPr>
          <a:lstStyle/>
          <a:p>
            <a:pPr marR="0" algn="ctr" fontAlgn="base">
              <a:lnSpc>
                <a:spcPct val="90000"/>
              </a:lnSpc>
              <a:spcAft>
                <a:spcPts val="600"/>
              </a:spcAft>
              <a:buClrTx/>
              <a:buSzTx/>
              <a:tabLst/>
            </a:pPr>
            <a:r>
              <a:rPr kumimoji="0" lang="en-US" altLang="en-US" sz="1100" b="1" i="0" u="none" strike="noStrike" kern="1200" cap="none" spc="20" normalizeH="0" baseline="0" dirty="0">
                <a:ln>
                  <a:noFill/>
                </a:ln>
                <a:effectLst/>
                <a:latin typeface="+mn-lt"/>
                <a:ea typeface="+mn-ea"/>
                <a:cs typeface="+mn-cs"/>
              </a:rPr>
              <a:t>Jamie Weber, MS, RDN, CD</a:t>
            </a:r>
          </a:p>
          <a:p>
            <a:pPr marR="0" algn="ctr" fontAlgn="base">
              <a:lnSpc>
                <a:spcPct val="90000"/>
              </a:lnSpc>
              <a:spcAft>
                <a:spcPts val="600"/>
              </a:spcAft>
              <a:buClrTx/>
              <a:buSzTx/>
              <a:tabLst/>
            </a:pPr>
            <a:r>
              <a:rPr kumimoji="0" lang="en-US" altLang="en-US" sz="1100" i="0" u="none" strike="noStrike" kern="1200" cap="none" spc="20" normalizeH="0" baseline="0" dirty="0">
                <a:ln>
                  <a:noFill/>
                </a:ln>
                <a:effectLst/>
                <a:latin typeface="+mn-lt"/>
                <a:ea typeface="+mn-ea"/>
                <a:cs typeface="+mn-cs"/>
              </a:rPr>
              <a:t>Viterbo University</a:t>
            </a:r>
          </a:p>
          <a:p>
            <a:pPr marR="0" algn="ctr" fontAlgn="base">
              <a:lnSpc>
                <a:spcPct val="90000"/>
              </a:lnSpc>
              <a:spcAft>
                <a:spcPts val="600"/>
              </a:spcAft>
              <a:buClrTx/>
              <a:buSzTx/>
              <a:tabLst/>
            </a:pPr>
            <a:r>
              <a:rPr kumimoji="0" lang="en-US" altLang="en-US" sz="1100" i="0" u="none" strike="noStrike" kern="1200" cap="none" spc="20" normalizeH="0" baseline="0" dirty="0">
                <a:ln>
                  <a:noFill/>
                </a:ln>
                <a:effectLst/>
                <a:latin typeface="+mn-lt"/>
                <a:ea typeface="+mn-ea"/>
                <a:cs typeface="+mn-cs"/>
              </a:rPr>
              <a:t>Assistant Professor </a:t>
            </a:r>
          </a:p>
          <a:p>
            <a:pPr marR="0" algn="ctr" fontAlgn="base">
              <a:lnSpc>
                <a:spcPct val="90000"/>
              </a:lnSpc>
              <a:spcAft>
                <a:spcPts val="600"/>
              </a:spcAft>
              <a:buClrTx/>
              <a:buSzTx/>
              <a:tabLst/>
            </a:pPr>
            <a:r>
              <a:rPr kumimoji="0" lang="en-US" altLang="en-US" sz="1100" i="0" u="none" strike="noStrike" kern="1200" cap="none" spc="20" normalizeH="0" baseline="0" dirty="0">
                <a:ln>
                  <a:noFill/>
                </a:ln>
                <a:effectLst/>
                <a:latin typeface="+mn-lt"/>
                <a:ea typeface="+mn-ea"/>
                <a:cs typeface="+mn-cs"/>
              </a:rPr>
              <a:t>Coordinated Program Director  </a:t>
            </a:r>
          </a:p>
          <a:p>
            <a:pPr marR="0" algn="ctr" fontAlgn="base">
              <a:lnSpc>
                <a:spcPct val="90000"/>
              </a:lnSpc>
              <a:spcAft>
                <a:spcPts val="600"/>
              </a:spcAft>
              <a:buClrTx/>
              <a:buSzTx/>
              <a:tabLst/>
            </a:pPr>
            <a:r>
              <a:rPr kumimoji="0" lang="en-US" altLang="en-US" sz="1100" i="0" u="none" strike="noStrike" kern="1200" cap="none" spc="20" normalizeH="0" baseline="0" dirty="0">
                <a:ln>
                  <a:noFill/>
                </a:ln>
                <a:effectLst/>
                <a:latin typeface="+mn-lt"/>
                <a:ea typeface="+mn-ea"/>
                <a:cs typeface="+mn-cs"/>
              </a:rPr>
              <a:t>Nutrition &amp; Dietetics Department</a:t>
            </a:r>
          </a:p>
          <a:p>
            <a:pPr marR="0" algn="ctr" fontAlgn="base">
              <a:lnSpc>
                <a:spcPct val="90000"/>
              </a:lnSpc>
              <a:spcAft>
                <a:spcPts val="600"/>
              </a:spcAft>
              <a:buClrTx/>
              <a:buSzTx/>
              <a:tabLst/>
            </a:pPr>
            <a:r>
              <a:rPr kumimoji="0" lang="en-US" altLang="en-US" sz="1100" i="0" u="none" strike="noStrike" kern="1200" cap="none" spc="20" normalizeH="0" baseline="0" dirty="0">
                <a:ln>
                  <a:noFill/>
                </a:ln>
                <a:effectLst/>
                <a:latin typeface="+mn-lt"/>
                <a:ea typeface="+mn-ea"/>
                <a:cs typeface="+mn-cs"/>
                <a:hlinkClick r:id="rId5"/>
              </a:rPr>
              <a:t>jaweber@Viterbo.edu</a:t>
            </a:r>
            <a:endParaRPr lang="en-US" altLang="en-US" sz="1100" i="0" kern="1200" spc="20" baseline="0" dirty="0">
              <a:latin typeface="+mn-lt"/>
              <a:ea typeface="+mn-ea"/>
              <a:cs typeface="+mn-cs"/>
            </a:endParaRPr>
          </a:p>
        </p:txBody>
      </p:sp>
      <p:sp>
        <p:nvSpPr>
          <p:cNvPr id="19" name="Picture Placeholder 5">
            <a:extLst>
              <a:ext uri="{FF2B5EF4-FFF2-40B4-BE49-F238E27FC236}">
                <a16:creationId xmlns:a16="http://schemas.microsoft.com/office/drawing/2014/main" id="{0DCE6CE1-CF80-9F48-A9A1-25F98CDA90D5}"/>
              </a:ext>
            </a:extLst>
          </p:cNvPr>
          <p:cNvSpPr>
            <a:spLocks noGrp="1"/>
          </p:cNvSpPr>
          <p:nvPr>
            <p:ph type="pic" sz="quarter" idx="26"/>
          </p:nvPr>
        </p:nvSpPr>
        <p:spPr>
          <a:xfrm>
            <a:off x="3489968" y="1758108"/>
            <a:ext cx="2226360" cy="2940385"/>
          </a:xfrm>
        </p:spPr>
      </p:sp>
      <p:sp>
        <p:nvSpPr>
          <p:cNvPr id="9" name="TextBox 8">
            <a:extLst>
              <a:ext uri="{FF2B5EF4-FFF2-40B4-BE49-F238E27FC236}">
                <a16:creationId xmlns:a16="http://schemas.microsoft.com/office/drawing/2014/main" id="{51975D85-3797-0EA1-FA63-779931805E21}"/>
              </a:ext>
            </a:extLst>
          </p:cNvPr>
          <p:cNvSpPr txBox="1"/>
          <p:nvPr/>
        </p:nvSpPr>
        <p:spPr>
          <a:xfrm>
            <a:off x="3489968" y="4542790"/>
            <a:ext cx="2226360" cy="1888490"/>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vert="horz" wrap="square" lIns="118872" tIns="365760" rIns="0" bIns="0" rtlCol="0">
            <a:noAutofit/>
          </a:bodyPr>
          <a:lstStyle/>
          <a:p>
            <a:pPr marL="0" lvl="0" indent="0" algn="ctr" defTabSz="914400" eaLnBrk="0" fontAlgn="base" hangingPunct="0">
              <a:spcBef>
                <a:spcPct val="0"/>
              </a:spcBef>
              <a:spcAft>
                <a:spcPct val="0"/>
              </a:spcAft>
              <a:buClrTx/>
              <a:buSzTx/>
              <a:buNone/>
            </a:pPr>
            <a:r>
              <a:rPr lang="en-US" altLang="en-US" sz="1100" b="1" dirty="0">
                <a:solidFill>
                  <a:schemeClr val="tx1"/>
                </a:solidFill>
                <a:ea typeface="Times New Roman" panose="02020603050405020304" pitchFamily="18" charset="0"/>
                <a:cs typeface="Arial" panose="020B0604020202020204" pitchFamily="34" charset="0"/>
              </a:rPr>
              <a:t>Dr. Maria Morgan-Bathke, MBA, PhD, RDN</a:t>
            </a:r>
            <a:endParaRPr lang="en-US" altLang="en-US" sz="1100" dirty="0">
              <a:solidFill>
                <a:schemeClr val="tx1"/>
              </a:solidFill>
              <a:cs typeface="Arial" panose="020B0604020202020204" pitchFamily="34" charset="0"/>
            </a:endParaRPr>
          </a:p>
          <a:p>
            <a:pPr marL="0" lvl="0" indent="0" algn="ctr" defTabSz="914400" eaLnBrk="0" fontAlgn="base" hangingPunct="0">
              <a:spcBef>
                <a:spcPct val="0"/>
              </a:spcBef>
              <a:spcAft>
                <a:spcPct val="0"/>
              </a:spcAft>
              <a:buClrTx/>
              <a:buSzTx/>
              <a:buNone/>
            </a:pPr>
            <a:r>
              <a:rPr lang="en-US" altLang="en-US" sz="1100" i="1" dirty="0">
                <a:solidFill>
                  <a:schemeClr val="tx1"/>
                </a:solidFill>
                <a:ea typeface="Times New Roman" panose="02020603050405020304" pitchFamily="18" charset="0"/>
                <a:cs typeface="Arial" panose="020B0604020202020204" pitchFamily="34" charset="0"/>
              </a:rPr>
              <a:t>Viterbo University</a:t>
            </a:r>
            <a:endParaRPr lang="en-US" altLang="en-US" sz="1100" dirty="0">
              <a:solidFill>
                <a:schemeClr val="tx1"/>
              </a:solidFill>
              <a:cs typeface="Arial" panose="020B0604020202020204" pitchFamily="34" charset="0"/>
            </a:endParaRPr>
          </a:p>
          <a:p>
            <a:pPr marL="0" lvl="0" indent="0" algn="ctr" defTabSz="914400" eaLnBrk="0" fontAlgn="base" hangingPunct="0">
              <a:spcBef>
                <a:spcPct val="0"/>
              </a:spcBef>
              <a:spcAft>
                <a:spcPct val="0"/>
              </a:spcAft>
              <a:buClrTx/>
              <a:buSzTx/>
              <a:buNone/>
            </a:pPr>
            <a:r>
              <a:rPr lang="en-US" altLang="en-US" sz="1100" dirty="0">
                <a:solidFill>
                  <a:schemeClr val="tx1"/>
                </a:solidFill>
                <a:ea typeface="Times New Roman" panose="02020603050405020304" pitchFamily="18" charset="0"/>
                <a:cs typeface="Arial" panose="020B0604020202020204" pitchFamily="34" charset="0"/>
              </a:rPr>
              <a:t>Associate Professor </a:t>
            </a:r>
          </a:p>
          <a:p>
            <a:pPr marL="0" lvl="0" indent="0" algn="ctr" defTabSz="914400" eaLnBrk="0" fontAlgn="base" hangingPunct="0">
              <a:spcBef>
                <a:spcPct val="0"/>
              </a:spcBef>
              <a:spcAft>
                <a:spcPct val="0"/>
              </a:spcAft>
              <a:buClrTx/>
              <a:buSzTx/>
              <a:buNone/>
            </a:pPr>
            <a:r>
              <a:rPr lang="en-US" altLang="en-US" sz="1100" dirty="0">
                <a:solidFill>
                  <a:schemeClr val="tx1"/>
                </a:solidFill>
                <a:ea typeface="Times New Roman" panose="02020603050405020304" pitchFamily="18" charset="0"/>
                <a:cs typeface="Arial" panose="020B0604020202020204" pitchFamily="34" charset="0"/>
              </a:rPr>
              <a:t>Dietetic Internship Program Director</a:t>
            </a:r>
          </a:p>
          <a:p>
            <a:pPr marL="0" lvl="0" indent="0" algn="ctr" defTabSz="914400" eaLnBrk="0" fontAlgn="base" hangingPunct="0">
              <a:spcBef>
                <a:spcPct val="0"/>
              </a:spcBef>
              <a:spcAft>
                <a:spcPct val="0"/>
              </a:spcAft>
              <a:buClrTx/>
              <a:buSzTx/>
              <a:buNone/>
            </a:pPr>
            <a:r>
              <a:rPr lang="en-US" altLang="en-US" sz="1100" dirty="0">
                <a:solidFill>
                  <a:schemeClr val="tx1"/>
                </a:solidFill>
                <a:ea typeface="Times New Roman" panose="02020603050405020304" pitchFamily="18" charset="0"/>
                <a:cs typeface="Arial" panose="020B0604020202020204" pitchFamily="34" charset="0"/>
              </a:rPr>
              <a:t>Department Chair  </a:t>
            </a:r>
          </a:p>
          <a:p>
            <a:pPr marL="0" lvl="0" indent="0" algn="ctr" defTabSz="914400" eaLnBrk="0" fontAlgn="base" hangingPunct="0">
              <a:spcBef>
                <a:spcPct val="0"/>
              </a:spcBef>
              <a:spcAft>
                <a:spcPct val="0"/>
              </a:spcAft>
              <a:buClrTx/>
              <a:buSzTx/>
              <a:buNone/>
            </a:pPr>
            <a:r>
              <a:rPr lang="en-US" altLang="en-US" sz="1100" dirty="0">
                <a:solidFill>
                  <a:schemeClr val="tx1"/>
                </a:solidFill>
                <a:ea typeface="Times New Roman" panose="02020603050405020304" pitchFamily="18" charset="0"/>
                <a:cs typeface="Arial" panose="020B0604020202020204" pitchFamily="34" charset="0"/>
              </a:rPr>
              <a:t>Nutrition &amp; Dietetics Department</a:t>
            </a:r>
            <a:endParaRPr lang="en-US" altLang="en-US" sz="1100" dirty="0">
              <a:solidFill>
                <a:schemeClr val="tx1"/>
              </a:solidFill>
              <a:cs typeface="Arial" panose="020B0604020202020204" pitchFamily="34" charset="0"/>
            </a:endParaRPr>
          </a:p>
          <a:p>
            <a:pPr marL="0" lvl="0" indent="0" algn="ctr" defTabSz="914400" eaLnBrk="0" fontAlgn="base" hangingPunct="0">
              <a:spcBef>
                <a:spcPct val="0"/>
              </a:spcBef>
              <a:spcAft>
                <a:spcPct val="0"/>
              </a:spcAft>
              <a:buClrTx/>
              <a:buSzTx/>
              <a:buNone/>
            </a:pPr>
            <a:r>
              <a:rPr lang="en-US" altLang="en-US" sz="1100" dirty="0">
                <a:solidFill>
                  <a:schemeClr val="tx1"/>
                </a:solidFill>
                <a:ea typeface="Times New Roman" panose="02020603050405020304" pitchFamily="18" charset="0"/>
                <a:cs typeface="Arial" panose="020B0604020202020204" pitchFamily="34" charset="0"/>
                <a:hlinkClick r:id="rId6"/>
              </a:rPr>
              <a:t>memorganbathke@Viterbo.edu</a:t>
            </a:r>
            <a:r>
              <a:rPr lang="en-US" altLang="en-US" sz="1100" dirty="0">
                <a:solidFill>
                  <a:schemeClr val="tx1"/>
                </a:solidFill>
                <a:ea typeface="Times New Roman" panose="02020603050405020304" pitchFamily="18" charset="0"/>
                <a:cs typeface="Arial" panose="020B0604020202020204" pitchFamily="34" charset="0"/>
              </a:rPr>
              <a:t> </a:t>
            </a:r>
            <a:endParaRPr lang="en-US" altLang="en-US" sz="1100" dirty="0">
              <a:solidFill>
                <a:schemeClr val="tx1"/>
              </a:solidFill>
              <a:cs typeface="Arial" panose="020B0604020202020204" pitchFamily="34" charset="0"/>
            </a:endParaRPr>
          </a:p>
        </p:txBody>
      </p:sp>
      <p:sp>
        <p:nvSpPr>
          <p:cNvPr id="23" name="Picture Placeholder 8">
            <a:extLst>
              <a:ext uri="{FF2B5EF4-FFF2-40B4-BE49-F238E27FC236}">
                <a16:creationId xmlns:a16="http://schemas.microsoft.com/office/drawing/2014/main" id="{87CC0F26-68DC-153F-4C1B-50FF1EDADDE5}"/>
              </a:ext>
            </a:extLst>
          </p:cNvPr>
          <p:cNvSpPr>
            <a:spLocks noGrp="1"/>
          </p:cNvSpPr>
          <p:nvPr>
            <p:ph type="pic" sz="quarter" idx="27"/>
          </p:nvPr>
        </p:nvSpPr>
        <p:spPr>
          <a:xfrm>
            <a:off x="6139567" y="1758108"/>
            <a:ext cx="2226360" cy="2940385"/>
          </a:xfrm>
        </p:spPr>
      </p:sp>
      <p:sp>
        <p:nvSpPr>
          <p:cNvPr id="25" name="Text Placeholder 9">
            <a:extLst>
              <a:ext uri="{FF2B5EF4-FFF2-40B4-BE49-F238E27FC236}">
                <a16:creationId xmlns:a16="http://schemas.microsoft.com/office/drawing/2014/main" id="{DD450BAF-6552-3C10-F286-67430F5E75A2}"/>
              </a:ext>
            </a:extLst>
          </p:cNvPr>
          <p:cNvSpPr>
            <a:spLocks noGrp="1"/>
          </p:cNvSpPr>
          <p:nvPr>
            <p:ph type="body" sz="quarter" idx="35"/>
          </p:nvPr>
        </p:nvSpPr>
        <p:spPr>
          <a:xfrm>
            <a:off x="6139567" y="4542789"/>
            <a:ext cx="2226360" cy="1888491"/>
          </a:xfrm>
        </p:spPr>
        <p:txBody>
          <a:bodyPr/>
          <a:lstStyle/>
          <a:p>
            <a:pPr lvl="0" algn="ctr" defTabSz="914400" eaLnBrk="0" fontAlgn="base" hangingPunct="0">
              <a:spcBef>
                <a:spcPct val="0"/>
              </a:spcBef>
              <a:spcAft>
                <a:spcPct val="0"/>
              </a:spcAft>
            </a:pPr>
            <a:r>
              <a:rPr lang="en-US" altLang="en-US" sz="1100" b="1" dirty="0">
                <a:ea typeface="Times New Roman" panose="02020603050405020304" pitchFamily="18" charset="0"/>
                <a:cs typeface="Arial" panose="020B0604020202020204" pitchFamily="34" charset="0"/>
              </a:rPr>
              <a:t>Dr. Kelsey McLimans, PhD, RDN</a:t>
            </a:r>
            <a:endParaRPr lang="en-US" altLang="en-US" sz="1100" dirty="0"/>
          </a:p>
          <a:p>
            <a:pPr lvl="0" algn="ctr" defTabSz="914400" eaLnBrk="0" fontAlgn="base" hangingPunct="0">
              <a:spcBef>
                <a:spcPct val="0"/>
              </a:spcBef>
              <a:spcAft>
                <a:spcPct val="0"/>
              </a:spcAft>
            </a:pPr>
            <a:r>
              <a:rPr lang="en-US" altLang="en-US" sz="1100" b="0" i="1" dirty="0">
                <a:ea typeface="Times New Roman" panose="02020603050405020304" pitchFamily="18" charset="0"/>
                <a:cs typeface="Arial" panose="020B0604020202020204" pitchFamily="34" charset="0"/>
              </a:rPr>
              <a:t>Viterbo University</a:t>
            </a:r>
            <a:endParaRPr lang="en-US" altLang="en-US" sz="1100" b="0" dirty="0"/>
          </a:p>
          <a:p>
            <a:pPr lvl="0" algn="ctr" defTabSz="914400" eaLnBrk="0" fontAlgn="base" hangingPunct="0">
              <a:spcBef>
                <a:spcPct val="0"/>
              </a:spcBef>
              <a:spcAft>
                <a:spcPct val="0"/>
              </a:spcAft>
            </a:pPr>
            <a:r>
              <a:rPr lang="en-US" altLang="en-US" sz="1100" b="0" dirty="0">
                <a:ea typeface="Times New Roman" panose="02020603050405020304" pitchFamily="18" charset="0"/>
                <a:cs typeface="Arial" panose="020B0604020202020204" pitchFamily="34" charset="0"/>
              </a:rPr>
              <a:t>Assistant Professor </a:t>
            </a:r>
          </a:p>
          <a:p>
            <a:pPr lvl="0" algn="ctr" defTabSz="914400" eaLnBrk="0" fontAlgn="base" hangingPunct="0">
              <a:spcBef>
                <a:spcPct val="0"/>
              </a:spcBef>
              <a:spcAft>
                <a:spcPct val="0"/>
              </a:spcAft>
            </a:pPr>
            <a:r>
              <a:rPr lang="en-US" altLang="en-US" sz="1100" b="0" dirty="0">
                <a:ea typeface="Times New Roman" panose="02020603050405020304" pitchFamily="18" charset="0"/>
                <a:cs typeface="Arial" panose="020B0604020202020204" pitchFamily="34" charset="0"/>
              </a:rPr>
              <a:t>Graduate Program Director  </a:t>
            </a:r>
          </a:p>
          <a:p>
            <a:pPr lvl="0" algn="ctr" defTabSz="914400" eaLnBrk="0" fontAlgn="base" hangingPunct="0">
              <a:spcBef>
                <a:spcPct val="0"/>
              </a:spcBef>
              <a:spcAft>
                <a:spcPct val="0"/>
              </a:spcAft>
            </a:pPr>
            <a:r>
              <a:rPr lang="en-US" altLang="en-US" sz="1100" b="0" dirty="0">
                <a:ea typeface="Times New Roman" panose="02020603050405020304" pitchFamily="18" charset="0"/>
                <a:cs typeface="Arial" panose="020B0604020202020204" pitchFamily="34" charset="0"/>
              </a:rPr>
              <a:t>Nutrition &amp; Dietetics Department</a:t>
            </a:r>
            <a:endParaRPr lang="en-US" altLang="en-US" sz="1100" b="0" dirty="0"/>
          </a:p>
          <a:p>
            <a:pPr lvl="0" algn="ctr" defTabSz="914400" eaLnBrk="0" fontAlgn="base" hangingPunct="0">
              <a:spcBef>
                <a:spcPct val="0"/>
              </a:spcBef>
              <a:spcAft>
                <a:spcPct val="0"/>
              </a:spcAft>
            </a:pPr>
            <a:r>
              <a:rPr lang="en-US" altLang="en-US" sz="1100" b="0" dirty="0">
                <a:ea typeface="Times New Roman" panose="02020603050405020304" pitchFamily="18" charset="0"/>
                <a:cs typeface="Arial" panose="020B0604020202020204" pitchFamily="34" charset="0"/>
                <a:hlinkClick r:id="rId5"/>
              </a:rPr>
              <a:t>kemclimans@Viterbo.edu</a:t>
            </a:r>
            <a:r>
              <a:rPr lang="en-US" altLang="en-US" sz="1100" b="0" dirty="0">
                <a:ea typeface="Times New Roman" panose="02020603050405020304" pitchFamily="18" charset="0"/>
                <a:cs typeface="Arial" panose="020B0604020202020204" pitchFamily="34" charset="0"/>
              </a:rPr>
              <a:t> </a:t>
            </a:r>
            <a:endParaRPr lang="en-US" altLang="en-US" sz="1100" b="0" dirty="0"/>
          </a:p>
          <a:p>
            <a:endParaRPr lang="en-US" dirty="0"/>
          </a:p>
        </p:txBody>
      </p:sp>
      <p:sp>
        <p:nvSpPr>
          <p:cNvPr id="29" name="Picture Placeholder 11">
            <a:extLst>
              <a:ext uri="{FF2B5EF4-FFF2-40B4-BE49-F238E27FC236}">
                <a16:creationId xmlns:a16="http://schemas.microsoft.com/office/drawing/2014/main" id="{504C3017-721A-B5EA-CAF3-0F176B89F02E}"/>
              </a:ext>
            </a:extLst>
          </p:cNvPr>
          <p:cNvSpPr>
            <a:spLocks noGrp="1"/>
          </p:cNvSpPr>
          <p:nvPr>
            <p:ph type="pic" sz="quarter" idx="25"/>
          </p:nvPr>
        </p:nvSpPr>
        <p:spPr>
          <a:xfrm>
            <a:off x="8755158" y="1758108"/>
            <a:ext cx="2226360" cy="2940385"/>
          </a:xfrm>
        </p:spPr>
      </p:sp>
      <p:sp>
        <p:nvSpPr>
          <p:cNvPr id="31" name="Text Placeholder 12">
            <a:extLst>
              <a:ext uri="{FF2B5EF4-FFF2-40B4-BE49-F238E27FC236}">
                <a16:creationId xmlns:a16="http://schemas.microsoft.com/office/drawing/2014/main" id="{65A04BE1-4F15-C54C-9B6F-6D7210E8E268}"/>
              </a:ext>
            </a:extLst>
          </p:cNvPr>
          <p:cNvSpPr>
            <a:spLocks noGrp="1"/>
          </p:cNvSpPr>
          <p:nvPr>
            <p:ph type="body" sz="quarter" idx="36"/>
          </p:nvPr>
        </p:nvSpPr>
        <p:spPr>
          <a:xfrm>
            <a:off x="8755158" y="4542790"/>
            <a:ext cx="2226360" cy="1888490"/>
          </a:xfrm>
        </p:spPr>
        <p:txBody>
          <a:bodyPr/>
          <a:lstStyle/>
          <a:p>
            <a:pPr marL="0" lvl="0" indent="0" algn="ctr" defTabSz="914400" eaLnBrk="0" fontAlgn="base" hangingPunct="0">
              <a:spcBef>
                <a:spcPct val="0"/>
              </a:spcBef>
              <a:spcAft>
                <a:spcPct val="0"/>
              </a:spcAft>
              <a:buClrTx/>
              <a:buSzTx/>
              <a:buNone/>
            </a:pPr>
            <a:r>
              <a:rPr lang="en-US" altLang="en-US" sz="1100" b="1" dirty="0">
                <a:solidFill>
                  <a:schemeClr val="tx1"/>
                </a:solidFill>
                <a:ea typeface="Times New Roman" panose="02020603050405020304" pitchFamily="18" charset="0"/>
                <a:cs typeface="Arial" panose="020B0604020202020204" pitchFamily="34" charset="0"/>
              </a:rPr>
              <a:t>Tiffany Lein, MPH, RDN</a:t>
            </a:r>
            <a:endParaRPr lang="en-US" altLang="en-US" sz="1100" dirty="0">
              <a:solidFill>
                <a:schemeClr val="tx1"/>
              </a:solidFill>
              <a:cs typeface="Arial" panose="020B0604020202020204" pitchFamily="34" charset="0"/>
            </a:endParaRPr>
          </a:p>
          <a:p>
            <a:pPr marL="0" lvl="0" indent="0" algn="ctr" defTabSz="914400" eaLnBrk="0" fontAlgn="base" hangingPunct="0">
              <a:spcBef>
                <a:spcPct val="0"/>
              </a:spcBef>
              <a:spcAft>
                <a:spcPct val="0"/>
              </a:spcAft>
              <a:buClrTx/>
              <a:buSzTx/>
              <a:buNone/>
            </a:pPr>
            <a:r>
              <a:rPr lang="en-US" altLang="en-US" sz="1100" b="0" i="1" dirty="0">
                <a:solidFill>
                  <a:schemeClr val="tx1"/>
                </a:solidFill>
                <a:ea typeface="Times New Roman" panose="02020603050405020304" pitchFamily="18" charset="0"/>
                <a:cs typeface="Arial" panose="020B0604020202020204" pitchFamily="34" charset="0"/>
              </a:rPr>
              <a:t>Viterbo University</a:t>
            </a:r>
            <a:endParaRPr lang="en-US" altLang="en-US" sz="1100" b="0" dirty="0">
              <a:solidFill>
                <a:schemeClr val="tx1"/>
              </a:solidFill>
              <a:cs typeface="Arial" panose="020B0604020202020204" pitchFamily="34" charset="0"/>
            </a:endParaRPr>
          </a:p>
          <a:p>
            <a:pPr marL="0" lvl="0" indent="0" algn="ctr" defTabSz="914400" eaLnBrk="0" fontAlgn="base" hangingPunct="0">
              <a:spcBef>
                <a:spcPct val="0"/>
              </a:spcBef>
              <a:spcAft>
                <a:spcPct val="0"/>
              </a:spcAft>
              <a:buClrTx/>
              <a:buSzTx/>
              <a:buNone/>
            </a:pPr>
            <a:r>
              <a:rPr lang="en-US" altLang="en-US" sz="1100" b="0" dirty="0">
                <a:solidFill>
                  <a:schemeClr val="tx1"/>
                </a:solidFill>
                <a:ea typeface="Times New Roman" panose="02020603050405020304" pitchFamily="18" charset="0"/>
                <a:cs typeface="Arial" panose="020B0604020202020204" pitchFamily="34" charset="0"/>
              </a:rPr>
              <a:t>Assistant Professor </a:t>
            </a:r>
          </a:p>
          <a:p>
            <a:pPr marL="0" lvl="0" indent="0" algn="ctr" defTabSz="914400" eaLnBrk="0" fontAlgn="base" hangingPunct="0">
              <a:spcBef>
                <a:spcPct val="0"/>
              </a:spcBef>
              <a:spcAft>
                <a:spcPct val="0"/>
              </a:spcAft>
              <a:buClrTx/>
              <a:buSzTx/>
              <a:buNone/>
            </a:pPr>
            <a:r>
              <a:rPr lang="en-US" altLang="en-US" sz="1100" b="0" dirty="0">
                <a:solidFill>
                  <a:schemeClr val="tx1"/>
                </a:solidFill>
                <a:ea typeface="Times New Roman" panose="02020603050405020304" pitchFamily="18" charset="0"/>
                <a:cs typeface="Arial" panose="020B0604020202020204" pitchFamily="34" charset="0"/>
              </a:rPr>
              <a:t>Nutrition &amp; Dietetics Department</a:t>
            </a:r>
            <a:endParaRPr lang="en-US" altLang="en-US" sz="1100" b="0" dirty="0">
              <a:solidFill>
                <a:schemeClr val="tx1"/>
              </a:solidFill>
              <a:cs typeface="Arial" panose="020B0604020202020204" pitchFamily="34" charset="0"/>
            </a:endParaRPr>
          </a:p>
          <a:p>
            <a:pPr marL="0" lvl="0" indent="0" algn="ctr" defTabSz="914400" eaLnBrk="0" fontAlgn="base" hangingPunct="0">
              <a:spcBef>
                <a:spcPct val="0"/>
              </a:spcBef>
              <a:spcAft>
                <a:spcPct val="0"/>
              </a:spcAft>
              <a:buClrTx/>
              <a:buSzTx/>
              <a:buNone/>
            </a:pPr>
            <a:r>
              <a:rPr lang="en-US" altLang="en-US" sz="1100" b="0" dirty="0">
                <a:solidFill>
                  <a:schemeClr val="tx1"/>
                </a:solidFill>
                <a:ea typeface="Times New Roman" panose="02020603050405020304" pitchFamily="18" charset="0"/>
                <a:cs typeface="Arial" panose="020B0604020202020204" pitchFamily="34" charset="0"/>
                <a:hlinkClick r:id="rId5"/>
              </a:rPr>
              <a:t>tllein@Viterbo.edu</a:t>
            </a:r>
            <a:r>
              <a:rPr lang="en-US" altLang="en-US" sz="1100" b="0" dirty="0">
                <a:solidFill>
                  <a:schemeClr val="tx1"/>
                </a:solidFill>
                <a:ea typeface="Times New Roman" panose="02020603050405020304" pitchFamily="18" charset="0"/>
                <a:cs typeface="Arial" panose="020B0604020202020204" pitchFamily="34" charset="0"/>
              </a:rPr>
              <a:t> </a:t>
            </a:r>
            <a:endParaRPr lang="en-US" altLang="en-US" sz="1100" b="0" dirty="0">
              <a:solidFill>
                <a:schemeClr val="tx1"/>
              </a:solidFill>
              <a:cs typeface="Arial" panose="020B0604020202020204" pitchFamily="34" charset="0"/>
            </a:endParaRPr>
          </a:p>
          <a:p>
            <a:endParaRPr lang="en-US" dirty="0"/>
          </a:p>
        </p:txBody>
      </p:sp>
      <p:sp>
        <p:nvSpPr>
          <p:cNvPr id="3" name="Footer Placeholder 2">
            <a:extLst>
              <a:ext uri="{FF2B5EF4-FFF2-40B4-BE49-F238E27FC236}">
                <a16:creationId xmlns:a16="http://schemas.microsoft.com/office/drawing/2014/main" id="{AE636772-0FC0-04E1-F535-F4DF7DAB98EB}"/>
              </a:ext>
            </a:extLst>
          </p:cNvPr>
          <p:cNvSpPr>
            <a:spLocks noGrp="1"/>
          </p:cNvSpPr>
          <p:nvPr>
            <p:ph type="ftr" sz="quarter" idx="37"/>
          </p:nvPr>
        </p:nvSpPr>
        <p:spPr>
          <a:xfrm rot="16200000">
            <a:off x="8854442" y="2953511"/>
            <a:ext cx="6291068" cy="384048"/>
          </a:xfrm>
        </p:spPr>
        <p:txBody>
          <a:bodyPr vert="horz" lIns="210312" tIns="45720" rIns="91440" bIns="45720" rtlCol="0" anchor="ctr">
            <a:normAutofit/>
          </a:bodyPr>
          <a:lstStyle/>
          <a:p>
            <a:pPr>
              <a:spcAft>
                <a:spcPts val="600"/>
              </a:spcAft>
            </a:pPr>
            <a:r>
              <a:rPr lang="en-US" b="1" kern="1200" cap="all" spc="300" baseline="0">
                <a:latin typeface="+mj-lt"/>
                <a:ea typeface="+mn-ea"/>
                <a:cs typeface="+mn-cs"/>
              </a:rPr>
              <a:t>Preceptor’s guide</a:t>
            </a:r>
          </a:p>
        </p:txBody>
      </p:sp>
      <p:sp>
        <p:nvSpPr>
          <p:cNvPr id="7" name="Slide Number Placeholder 6">
            <a:extLst>
              <a:ext uri="{FF2B5EF4-FFF2-40B4-BE49-F238E27FC236}">
                <a16:creationId xmlns:a16="http://schemas.microsoft.com/office/drawing/2014/main" id="{DA33CCEA-C12A-DDE4-040B-E2BBFEC5AE09}"/>
              </a:ext>
            </a:extLst>
          </p:cNvPr>
          <p:cNvSpPr>
            <a:spLocks noGrp="1"/>
          </p:cNvSpPr>
          <p:nvPr>
            <p:ph type="sldNum" sz="quarter" idx="38"/>
          </p:nvPr>
        </p:nvSpPr>
        <p:spPr>
          <a:xfrm rot="16200000">
            <a:off x="11716512" y="6382510"/>
            <a:ext cx="566928" cy="384048"/>
          </a:xfrm>
        </p:spPr>
        <p:txBody>
          <a:bodyPr vert="horz" lIns="91440" tIns="45720" rIns="91440" bIns="45720" rtlCol="0" anchor="ctr">
            <a:normAutofit/>
          </a:bodyPr>
          <a:lstStyle/>
          <a:p>
            <a:pPr>
              <a:spcAft>
                <a:spcPts val="600"/>
              </a:spcAft>
            </a:pPr>
            <a:fld id="{09A01C0A-2BB6-49E7-91A3-DCB9F9F59583}" type="slidenum">
              <a:rPr lang="en-US" smtClean="0"/>
              <a:pPr>
                <a:spcAft>
                  <a:spcPts val="600"/>
                </a:spcAft>
              </a:pPr>
              <a:t>5</a:t>
            </a:fld>
            <a:endParaRPr lang="en-US"/>
          </a:p>
        </p:txBody>
      </p:sp>
      <p:sp>
        <p:nvSpPr>
          <p:cNvPr id="14" name="Picture Placeholder 8">
            <a:extLst>
              <a:ext uri="{FF2B5EF4-FFF2-40B4-BE49-F238E27FC236}">
                <a16:creationId xmlns:a16="http://schemas.microsoft.com/office/drawing/2014/main" id="{A741F143-58DA-E4F4-869E-402927F97239}"/>
              </a:ext>
            </a:extLst>
          </p:cNvPr>
          <p:cNvSpPr txBox="1">
            <a:spLocks/>
          </p:cNvSpPr>
          <p:nvPr/>
        </p:nvSpPr>
        <p:spPr>
          <a:xfrm>
            <a:off x="6210913" y="1602404"/>
            <a:ext cx="2226360" cy="2940385"/>
          </a:xfrm>
          <a:prstGeom prst="rect">
            <a:avLst/>
          </a:prstGeom>
          <a:solidFill>
            <a:schemeClr val="accent1">
              <a:lumMod val="20000"/>
              <a:lumOff val="80000"/>
            </a:schemeClr>
          </a:solidFill>
        </p:spPr>
      </p:sp>
      <p:pic>
        <p:nvPicPr>
          <p:cNvPr id="15" name="Picture 4" descr="Kelsey McLimans">
            <a:extLst>
              <a:ext uri="{FF2B5EF4-FFF2-40B4-BE49-F238E27FC236}">
                <a16:creationId xmlns:a16="http://schemas.microsoft.com/office/drawing/2014/main" id="{A37541B3-B65F-AD90-ED9B-8E4491CC47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657678"/>
            <a:ext cx="2387940" cy="27897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aria Morgan-Bathke">
            <a:extLst>
              <a:ext uri="{FF2B5EF4-FFF2-40B4-BE49-F238E27FC236}">
                <a16:creationId xmlns:a16="http://schemas.microsoft.com/office/drawing/2014/main" id="{7A26207D-B02D-E336-79E4-FBDD16855E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9968" y="1657678"/>
            <a:ext cx="2254054" cy="27897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iffany Lein">
            <a:extLst>
              <a:ext uri="{FF2B5EF4-FFF2-40B4-BE49-F238E27FC236}">
                <a16:creationId xmlns:a16="http://schemas.microsoft.com/office/drawing/2014/main" id="{BE45199A-CA0A-FDE1-8127-B6CA562378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76730" y="1657679"/>
            <a:ext cx="2364292" cy="2789726"/>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55A525CC-192B-1004-95DF-814265F5AA7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85423794"/>
      </p:ext>
    </p:extLst>
  </p:cSld>
  <p:clrMapOvr>
    <a:masterClrMapping/>
  </p:clrMapOvr>
  <mc:AlternateContent xmlns:mc="http://schemas.openxmlformats.org/markup-compatibility/2006" xmlns:p14="http://schemas.microsoft.com/office/powerpoint/2010/main">
    <mc:Choice Requires="p14">
      <p:transition spd="slow" p14:dur="2000" advTm="136073"/>
    </mc:Choice>
    <mc:Fallback xmlns="">
      <p:transition spd="slow" advTm="136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3C5A-CEA8-6DDC-B3F1-41D07C4FA704}"/>
              </a:ext>
            </a:extLst>
          </p:cNvPr>
          <p:cNvSpPr>
            <a:spLocks noGrp="1"/>
          </p:cNvSpPr>
          <p:nvPr>
            <p:ph type="title"/>
          </p:nvPr>
        </p:nvSpPr>
        <p:spPr>
          <a:xfrm>
            <a:off x="3702756" y="2043946"/>
            <a:ext cx="7744905" cy="1150810"/>
          </a:xfrm>
        </p:spPr>
        <p:txBody>
          <a:bodyPr/>
          <a:lstStyle/>
          <a:p>
            <a:pPr algn="ctr"/>
            <a:r>
              <a:rPr lang="en-US" sz="3200" dirty="0"/>
              <a:t>Overview of programs</a:t>
            </a:r>
          </a:p>
        </p:txBody>
      </p:sp>
      <p:sp>
        <p:nvSpPr>
          <p:cNvPr id="8" name="Slide Number Placeholder 7">
            <a:extLst>
              <a:ext uri="{FF2B5EF4-FFF2-40B4-BE49-F238E27FC236}">
                <a16:creationId xmlns:a16="http://schemas.microsoft.com/office/drawing/2014/main" id="{126E68C1-1703-73CF-D4D8-D10C96073FA1}"/>
              </a:ext>
            </a:extLst>
          </p:cNvPr>
          <p:cNvSpPr>
            <a:spLocks noGrp="1"/>
          </p:cNvSpPr>
          <p:nvPr>
            <p:ph type="sldNum" sz="quarter" idx="11"/>
          </p:nvPr>
        </p:nvSpPr>
        <p:spPr/>
        <p:txBody>
          <a:bodyPr/>
          <a:lstStyle/>
          <a:p>
            <a:fld id="{09A01C0A-2BB6-49E7-91A3-DCB9F9F59583}" type="slidenum">
              <a:rPr lang="en-US" smtClean="0"/>
              <a:pPr/>
              <a:t>6</a:t>
            </a:fld>
            <a:endParaRPr lang="en-US" dirty="0"/>
          </a:p>
        </p:txBody>
      </p:sp>
      <p:pic>
        <p:nvPicPr>
          <p:cNvPr id="7" name="Audio 6">
            <a:hlinkClick r:id="" action="ppaction://media"/>
            <a:extLst>
              <a:ext uri="{FF2B5EF4-FFF2-40B4-BE49-F238E27FC236}">
                <a16:creationId xmlns:a16="http://schemas.microsoft.com/office/drawing/2014/main" id="{55F0B272-F9A4-6CB0-2E19-64F5865658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21615323"/>
      </p:ext>
    </p:extLst>
  </p:cSld>
  <p:clrMapOvr>
    <a:masterClrMapping/>
  </p:clrMapOvr>
  <mc:AlternateContent xmlns:mc="http://schemas.openxmlformats.org/markup-compatibility/2006" xmlns:p14="http://schemas.microsoft.com/office/powerpoint/2010/main">
    <mc:Choice Requires="p14">
      <p:transition spd="slow" p14:dur="2000" advTm="9240"/>
    </mc:Choice>
    <mc:Fallback xmlns="">
      <p:transition spd="slow" advTm="9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DC2019C-5BC9-A628-7DDB-469DAE4B64DE}"/>
              </a:ext>
            </a:extLst>
          </p:cNvPr>
          <p:cNvSpPr>
            <a:spLocks noGrp="1"/>
          </p:cNvSpPr>
          <p:nvPr>
            <p:ph type="ftr" sz="quarter" idx="10"/>
          </p:nvPr>
        </p:nvSpPr>
        <p:spPr/>
        <p:txBody>
          <a:bodyPr/>
          <a:lstStyle/>
          <a:p>
            <a:r>
              <a:rPr lang="en-US" dirty="0"/>
              <a:t>Nutrition &amp; dietetic program tracks</a:t>
            </a:r>
          </a:p>
        </p:txBody>
      </p:sp>
      <p:sp>
        <p:nvSpPr>
          <p:cNvPr id="7" name="Slide Number Placeholder 6">
            <a:extLst>
              <a:ext uri="{FF2B5EF4-FFF2-40B4-BE49-F238E27FC236}">
                <a16:creationId xmlns:a16="http://schemas.microsoft.com/office/drawing/2014/main" id="{3BB68C79-AE91-FF3F-0612-FC961FFD311B}"/>
              </a:ext>
            </a:extLst>
          </p:cNvPr>
          <p:cNvSpPr>
            <a:spLocks noGrp="1"/>
          </p:cNvSpPr>
          <p:nvPr>
            <p:ph type="sldNum" sz="quarter" idx="11"/>
          </p:nvPr>
        </p:nvSpPr>
        <p:spPr/>
        <p:txBody>
          <a:bodyPr/>
          <a:lstStyle/>
          <a:p>
            <a:fld id="{09A01C0A-2BB6-49E7-91A3-DCB9F9F59583}" type="slidenum">
              <a:rPr lang="en-US" smtClean="0"/>
              <a:pPr/>
              <a:t>7</a:t>
            </a:fld>
            <a:endParaRPr lang="en-US" dirty="0"/>
          </a:p>
        </p:txBody>
      </p:sp>
      <p:graphicFrame>
        <p:nvGraphicFramePr>
          <p:cNvPr id="10" name="Table 9">
            <a:extLst>
              <a:ext uri="{FF2B5EF4-FFF2-40B4-BE49-F238E27FC236}">
                <a16:creationId xmlns:a16="http://schemas.microsoft.com/office/drawing/2014/main" id="{01807196-488E-AFBD-85B0-B4514FBBA6D0}"/>
              </a:ext>
            </a:extLst>
          </p:cNvPr>
          <p:cNvGraphicFramePr>
            <a:graphicFrameLocks noGrp="1"/>
          </p:cNvGraphicFramePr>
          <p:nvPr>
            <p:extLst>
              <p:ext uri="{D42A27DB-BD31-4B8C-83A1-F6EECF244321}">
                <p14:modId xmlns:p14="http://schemas.microsoft.com/office/powerpoint/2010/main" val="3361712942"/>
              </p:ext>
            </p:extLst>
          </p:nvPr>
        </p:nvGraphicFramePr>
        <p:xfrm>
          <a:off x="415635" y="207817"/>
          <a:ext cx="11180618" cy="6667643"/>
        </p:xfrm>
        <a:graphic>
          <a:graphicData uri="http://schemas.openxmlformats.org/drawingml/2006/table">
            <a:tbl>
              <a:tblPr firstRow="1" firstCol="1">
                <a:tableStyleId>{5C22544A-7EE6-4342-B048-85BDC9FD1C3A}</a:tableStyleId>
              </a:tblPr>
              <a:tblGrid>
                <a:gridCol w="1210210">
                  <a:extLst>
                    <a:ext uri="{9D8B030D-6E8A-4147-A177-3AD203B41FA5}">
                      <a16:colId xmlns:a16="http://schemas.microsoft.com/office/drawing/2014/main" val="1567170242"/>
                    </a:ext>
                  </a:extLst>
                </a:gridCol>
                <a:gridCol w="1922102">
                  <a:extLst>
                    <a:ext uri="{9D8B030D-6E8A-4147-A177-3AD203B41FA5}">
                      <a16:colId xmlns:a16="http://schemas.microsoft.com/office/drawing/2014/main" val="1383212172"/>
                    </a:ext>
                  </a:extLst>
                </a:gridCol>
                <a:gridCol w="2064480">
                  <a:extLst>
                    <a:ext uri="{9D8B030D-6E8A-4147-A177-3AD203B41FA5}">
                      <a16:colId xmlns:a16="http://schemas.microsoft.com/office/drawing/2014/main" val="2868826726"/>
                    </a:ext>
                  </a:extLst>
                </a:gridCol>
                <a:gridCol w="2064480">
                  <a:extLst>
                    <a:ext uri="{9D8B030D-6E8A-4147-A177-3AD203B41FA5}">
                      <a16:colId xmlns:a16="http://schemas.microsoft.com/office/drawing/2014/main" val="20430388"/>
                    </a:ext>
                  </a:extLst>
                </a:gridCol>
                <a:gridCol w="2068435">
                  <a:extLst>
                    <a:ext uri="{9D8B030D-6E8A-4147-A177-3AD203B41FA5}">
                      <a16:colId xmlns:a16="http://schemas.microsoft.com/office/drawing/2014/main" val="2209449140"/>
                    </a:ext>
                  </a:extLst>
                </a:gridCol>
                <a:gridCol w="1850911">
                  <a:extLst>
                    <a:ext uri="{9D8B030D-6E8A-4147-A177-3AD203B41FA5}">
                      <a16:colId xmlns:a16="http://schemas.microsoft.com/office/drawing/2014/main" val="3766074631"/>
                    </a:ext>
                  </a:extLst>
                </a:gridCol>
              </a:tblGrid>
              <a:tr h="662002">
                <a:tc>
                  <a:txBody>
                    <a:bodyPr/>
                    <a:lstStyle/>
                    <a:p>
                      <a:pPr marL="0" marR="0" algn="ctr">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dirty="0">
                          <a:effectLst/>
                        </a:rPr>
                        <a:t>Track 1: Dietetic Internship Only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dirty="0">
                          <a:effectLst/>
                        </a:rPr>
                        <a:t>Track 2: Dietetic Internship + Non-Thesis Masters (clinical focus)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dirty="0">
                          <a:effectLst/>
                        </a:rPr>
                        <a:t>Track 3: Dietetic Internship + Thesis Masters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dirty="0">
                          <a:effectLst/>
                        </a:rPr>
                        <a:t>4+1 Program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dirty="0">
                          <a:effectLst/>
                        </a:rPr>
                        <a:t>DE Program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extLst>
                  <a:ext uri="{0D108BD9-81ED-4DB2-BD59-A6C34878D82A}">
                    <a16:rowId xmlns:a16="http://schemas.microsoft.com/office/drawing/2014/main" val="2355111731"/>
                  </a:ext>
                </a:extLst>
              </a:tr>
              <a:tr h="4348778">
                <a:tc>
                  <a:txBody>
                    <a:bodyPr/>
                    <a:lstStyle/>
                    <a:p>
                      <a:pPr marL="0" marR="0" algn="ctr">
                        <a:lnSpc>
                          <a:spcPct val="107000"/>
                        </a:lnSpc>
                        <a:spcBef>
                          <a:spcPts val="0"/>
                        </a:spcBef>
                        <a:spcAft>
                          <a:spcPts val="0"/>
                        </a:spcAft>
                      </a:pPr>
                      <a:r>
                        <a:rPr lang="en-US" sz="1200" cap="all" dirty="0">
                          <a:effectLst/>
                        </a:rPr>
                        <a:t>Description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dirty="0">
                          <a:effectLst/>
                        </a:rPr>
                        <a:t>These students have graduated with a bachelor’s in nutrition &amp; dietetics from an accredited program. They already have a master’s degree, but need supervised practice (SP) hours. They can complete SP hours in La Crosse, WI or anywhere within the US or its territories.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dirty="0">
                          <a:effectLst/>
                        </a:rPr>
                        <a:t>These students have graduated with a bachelor’s in nutrition &amp; dietetics from an accredited program. They will complete both a master’s degree and supervised practice (SP) hours. They can complete SP hours in La Crosse, WI or anywhere within the US or its territories.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dirty="0">
                          <a:effectLst/>
                        </a:rPr>
                        <a:t>These students have graduated with a bachelor’s in nutrition &amp; dietetics from an accredited program. They will complete both a master’s degree and supervised practice (SP) hours. SP hours </a:t>
                      </a:r>
                      <a:r>
                        <a:rPr lang="en-US" sz="1200" u="sng" dirty="0">
                          <a:effectLst/>
                        </a:rPr>
                        <a:t>MUST</a:t>
                      </a:r>
                      <a:r>
                        <a:rPr lang="en-US" sz="1200" dirty="0">
                          <a:effectLst/>
                        </a:rPr>
                        <a:t> be outside of La Crosse, WI but can be anywhere within the US and its territories.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dirty="0">
                          <a:effectLst/>
                        </a:rPr>
                        <a:t>This program is for students who start at Viterbo their first year, or transfer. They will complete a bachelor’s, master’s and SP hours in 5 years (including 1 summer). SP for NUTR481 (Foodservice) will take place in La Crosse, but NUTR670 (Community) and NUTR671(MNT) can be completed in La Crosse, WI or anywhere within the US and its territories.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dirty="0">
                          <a:effectLst/>
                        </a:rPr>
                        <a:t>This program is for students who have a bachelor’s degree in something other than nutrition &amp; dietetics, but want to be a RDN. </a:t>
                      </a:r>
                      <a:r>
                        <a:rPr lang="en-US" sz="1200" u="sng" dirty="0">
                          <a:effectLst/>
                        </a:rPr>
                        <a:t>MUST</a:t>
                      </a:r>
                      <a:r>
                        <a:rPr lang="en-US" sz="1200" dirty="0">
                          <a:effectLst/>
                        </a:rPr>
                        <a:t> complete science prerequisites and receive a minimum grade of a “C” to apply for program. They will take select nutrition course remotely and complete SP for NUTR681 (Foodservice), NUTR670 (Community), and NUTR671(MNT) can be completed in La Crosse, WI, but will likely be completed outside of La Crosse, anywhere within the US and its territories.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extLst>
                  <a:ext uri="{0D108BD9-81ED-4DB2-BD59-A6C34878D82A}">
                    <a16:rowId xmlns:a16="http://schemas.microsoft.com/office/drawing/2014/main" val="3427815127"/>
                  </a:ext>
                </a:extLst>
              </a:tr>
              <a:tr h="371720">
                <a:tc>
                  <a:txBody>
                    <a:bodyPr/>
                    <a:lstStyle/>
                    <a:p>
                      <a:pPr marL="0" marR="0" algn="ctr">
                        <a:lnSpc>
                          <a:spcPct val="107000"/>
                        </a:lnSpc>
                        <a:spcBef>
                          <a:spcPts val="0"/>
                        </a:spcBef>
                        <a:spcAft>
                          <a:spcPts val="0"/>
                        </a:spcAft>
                      </a:pPr>
                      <a:r>
                        <a:rPr lang="en-US" sz="1200" cap="all">
                          <a:effectLst/>
                        </a:rPr>
                        <a:t>Clinical Hours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b="1" dirty="0">
                          <a:effectLst/>
                        </a:rPr>
                        <a:t>1400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b="1" dirty="0">
                          <a:effectLst/>
                        </a:rPr>
                        <a:t>1400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b="1" dirty="0">
                          <a:effectLst/>
                        </a:rPr>
                        <a:t>1024</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b="1" dirty="0">
                          <a:effectLst/>
                        </a:rPr>
                        <a:t>1152</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b="1" dirty="0">
                          <a:effectLst/>
                        </a:rPr>
                        <a:t>1152</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extLst>
                  <a:ext uri="{0D108BD9-81ED-4DB2-BD59-A6C34878D82A}">
                    <a16:rowId xmlns:a16="http://schemas.microsoft.com/office/drawing/2014/main" val="2394383739"/>
                  </a:ext>
                </a:extLst>
              </a:tr>
              <a:tr h="1101429">
                <a:tc>
                  <a:txBody>
                    <a:bodyPr/>
                    <a:lstStyle/>
                    <a:p>
                      <a:pPr marL="0" marR="0" algn="ctr">
                        <a:lnSpc>
                          <a:spcPct val="107000"/>
                        </a:lnSpc>
                        <a:spcBef>
                          <a:spcPts val="0"/>
                        </a:spcBef>
                        <a:spcAft>
                          <a:spcPts val="0"/>
                        </a:spcAft>
                      </a:pPr>
                      <a:r>
                        <a:rPr lang="en-US" sz="1200" cap="all">
                          <a:effectLst/>
                        </a:rPr>
                        <a:t>Total Credits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dirty="0">
                          <a:effectLst/>
                        </a:rPr>
                        <a:t>30 CREDITS TOTAL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dirty="0">
                          <a:effectLst/>
                        </a:rPr>
                        <a:t>48 CREDITS TOTAL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dirty="0">
                          <a:effectLst/>
                        </a:rPr>
                        <a:t>39 CREDITS TOTAL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fontAlgn="base">
                        <a:spcBef>
                          <a:spcPts val="0"/>
                        </a:spcBef>
                        <a:spcAft>
                          <a:spcPts val="0"/>
                        </a:spcAft>
                      </a:pPr>
                      <a:r>
                        <a:rPr lang="en-US" sz="1200" dirty="0">
                          <a:effectLst/>
                        </a:rPr>
                        <a:t>158 CREDITS TOTAL </a:t>
                      </a:r>
                      <a:endParaRPr lang="en-US" sz="1400" dirty="0">
                        <a:effectLst/>
                      </a:endParaRPr>
                    </a:p>
                    <a:p>
                      <a:pPr marL="0" marR="0" algn="ctr" fontAlgn="base">
                        <a:spcBef>
                          <a:spcPts val="0"/>
                        </a:spcBef>
                        <a:spcAft>
                          <a:spcPts val="0"/>
                        </a:spcAft>
                      </a:pPr>
                      <a:r>
                        <a:rPr lang="en-US" sz="1200" dirty="0">
                          <a:effectLst/>
                        </a:rPr>
                        <a:t>(121 UG credits; 28 GR credits + 9 graduate credits at the UG level)</a:t>
                      </a:r>
                      <a:endParaRPr lang="en-US" sz="1400" dirty="0">
                        <a:effectLst/>
                      </a:endParaRPr>
                    </a:p>
                    <a:p>
                      <a:pPr marL="0" marR="0" algn="ctr" fontAlgn="base">
                        <a:spcBef>
                          <a:spcPts val="0"/>
                        </a:spcBef>
                        <a:spcAft>
                          <a:spcPts val="0"/>
                        </a:spcAft>
                      </a:pPr>
                      <a:r>
                        <a:rPr lang="en-US" sz="1400" dirty="0">
                          <a:effectLst/>
                        </a:rPr>
                        <a:t> </a:t>
                      </a:r>
                    </a:p>
                    <a:p>
                      <a:pPr marL="0" marR="0" algn="ctr">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tc>
                  <a:txBody>
                    <a:bodyPr/>
                    <a:lstStyle/>
                    <a:p>
                      <a:pPr marL="0" marR="0" algn="ctr">
                        <a:lnSpc>
                          <a:spcPct val="107000"/>
                        </a:lnSpc>
                        <a:spcBef>
                          <a:spcPts val="0"/>
                        </a:spcBef>
                        <a:spcAft>
                          <a:spcPts val="0"/>
                        </a:spcAft>
                      </a:pPr>
                      <a:r>
                        <a:rPr lang="en-US" sz="1200" dirty="0">
                          <a:effectLst/>
                        </a:rPr>
                        <a:t>62 CREDITS TOTAL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71" marR="50071" marT="0" marB="0"/>
                </a:tc>
                <a:extLst>
                  <a:ext uri="{0D108BD9-81ED-4DB2-BD59-A6C34878D82A}">
                    <a16:rowId xmlns:a16="http://schemas.microsoft.com/office/drawing/2014/main" val="2900859641"/>
                  </a:ext>
                </a:extLst>
              </a:tr>
            </a:tbl>
          </a:graphicData>
        </a:graphic>
      </p:graphicFrame>
      <p:pic>
        <p:nvPicPr>
          <p:cNvPr id="8" name="Audio 7">
            <a:hlinkClick r:id="" action="ppaction://media"/>
            <a:extLst>
              <a:ext uri="{FF2B5EF4-FFF2-40B4-BE49-F238E27FC236}">
                <a16:creationId xmlns:a16="http://schemas.microsoft.com/office/drawing/2014/main" id="{BD6D09E7-F6AA-7B3E-3265-9E885F120A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43288952"/>
      </p:ext>
    </p:extLst>
  </p:cSld>
  <p:clrMapOvr>
    <a:masterClrMapping/>
  </p:clrMapOvr>
  <mc:AlternateContent xmlns:mc="http://schemas.openxmlformats.org/markup-compatibility/2006" xmlns:p14="http://schemas.microsoft.com/office/powerpoint/2010/main">
    <mc:Choice Requires="p14">
      <p:transition spd="slow" p14:dur="2000" advTm="459417"/>
    </mc:Choice>
    <mc:Fallback xmlns="">
      <p:transition spd="slow" advTm="459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3C5A-CEA8-6DDC-B3F1-41D07C4FA704}"/>
              </a:ext>
            </a:extLst>
          </p:cNvPr>
          <p:cNvSpPr>
            <a:spLocks noGrp="1"/>
          </p:cNvSpPr>
          <p:nvPr>
            <p:ph type="title"/>
          </p:nvPr>
        </p:nvSpPr>
        <p:spPr>
          <a:xfrm>
            <a:off x="3364090" y="2043946"/>
            <a:ext cx="8443862" cy="1439604"/>
          </a:xfrm>
        </p:spPr>
        <p:txBody>
          <a:bodyPr/>
          <a:lstStyle/>
          <a:p>
            <a:pPr algn="ctr"/>
            <a:r>
              <a:rPr lang="en-US" sz="3200" dirty="0">
                <a:effectLst/>
                <a:latin typeface="Calibri" panose="020F0502020204030204" pitchFamily="34" charset="0"/>
                <a:ea typeface="Calibri" panose="020F0502020204030204" pitchFamily="34" charset="0"/>
              </a:rPr>
              <a:t>expectations of a precepting site </a:t>
            </a:r>
          </a:p>
        </p:txBody>
      </p:sp>
      <p:sp>
        <p:nvSpPr>
          <p:cNvPr id="8" name="Slide Number Placeholder 7">
            <a:extLst>
              <a:ext uri="{FF2B5EF4-FFF2-40B4-BE49-F238E27FC236}">
                <a16:creationId xmlns:a16="http://schemas.microsoft.com/office/drawing/2014/main" id="{126E68C1-1703-73CF-D4D8-D10C96073FA1}"/>
              </a:ext>
            </a:extLst>
          </p:cNvPr>
          <p:cNvSpPr>
            <a:spLocks noGrp="1"/>
          </p:cNvSpPr>
          <p:nvPr>
            <p:ph type="sldNum" sz="quarter" idx="11"/>
          </p:nvPr>
        </p:nvSpPr>
        <p:spPr/>
        <p:txBody>
          <a:bodyPr/>
          <a:lstStyle/>
          <a:p>
            <a:fld id="{09A01C0A-2BB6-49E7-91A3-DCB9F9F59583}" type="slidenum">
              <a:rPr lang="en-US" smtClean="0"/>
              <a:pPr/>
              <a:t>8</a:t>
            </a:fld>
            <a:endParaRPr lang="en-US" dirty="0"/>
          </a:p>
        </p:txBody>
      </p:sp>
      <p:pic>
        <p:nvPicPr>
          <p:cNvPr id="7" name="Audio 6">
            <a:hlinkClick r:id="" action="ppaction://media"/>
            <a:extLst>
              <a:ext uri="{FF2B5EF4-FFF2-40B4-BE49-F238E27FC236}">
                <a16:creationId xmlns:a16="http://schemas.microsoft.com/office/drawing/2014/main" id="{DCF8EDD5-D360-B946-DC41-3819180C88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42675834"/>
      </p:ext>
    </p:extLst>
  </p:cSld>
  <p:clrMapOvr>
    <a:masterClrMapping/>
  </p:clrMapOvr>
  <mc:AlternateContent xmlns:mc="http://schemas.openxmlformats.org/markup-compatibility/2006" xmlns:p14="http://schemas.microsoft.com/office/powerpoint/2010/main">
    <mc:Choice Requires="p14">
      <p:transition spd="slow" p14:dur="2000" advTm="10497"/>
    </mc:Choice>
    <mc:Fallback xmlns="">
      <p:transition spd="slow" advTm="10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B9C5-183A-3556-D047-215BDB00B71F}"/>
              </a:ext>
            </a:extLst>
          </p:cNvPr>
          <p:cNvSpPr>
            <a:spLocks noGrp="1"/>
          </p:cNvSpPr>
          <p:nvPr>
            <p:ph type="title"/>
          </p:nvPr>
        </p:nvSpPr>
        <p:spPr/>
        <p:txBody>
          <a:bodyPr/>
          <a:lstStyle/>
          <a:p>
            <a:r>
              <a:rPr lang="en-US" dirty="0"/>
              <a:t>Preceptor’s guide</a:t>
            </a:r>
          </a:p>
        </p:txBody>
      </p:sp>
      <p:sp>
        <p:nvSpPr>
          <p:cNvPr id="3" name="Footer Placeholder 2">
            <a:extLst>
              <a:ext uri="{FF2B5EF4-FFF2-40B4-BE49-F238E27FC236}">
                <a16:creationId xmlns:a16="http://schemas.microsoft.com/office/drawing/2014/main" id="{AE636772-0FC0-04E1-F535-F4DF7DAB98EB}"/>
              </a:ext>
            </a:extLst>
          </p:cNvPr>
          <p:cNvSpPr>
            <a:spLocks noGrp="1"/>
          </p:cNvSpPr>
          <p:nvPr>
            <p:ph type="ftr" sz="quarter" idx="10"/>
          </p:nvPr>
        </p:nvSpPr>
        <p:spPr/>
        <p:txBody>
          <a:bodyPr/>
          <a:lstStyle/>
          <a:p>
            <a:r>
              <a:rPr lang="en-US" dirty="0"/>
              <a:t>Preceptor’s guide</a:t>
            </a:r>
          </a:p>
        </p:txBody>
      </p:sp>
      <p:sp>
        <p:nvSpPr>
          <p:cNvPr id="7" name="Slide Number Placeholder 6">
            <a:extLst>
              <a:ext uri="{FF2B5EF4-FFF2-40B4-BE49-F238E27FC236}">
                <a16:creationId xmlns:a16="http://schemas.microsoft.com/office/drawing/2014/main" id="{DA33CCEA-C12A-DDE4-040B-E2BBFEC5AE09}"/>
              </a:ext>
            </a:extLst>
          </p:cNvPr>
          <p:cNvSpPr>
            <a:spLocks noGrp="1"/>
          </p:cNvSpPr>
          <p:nvPr>
            <p:ph type="sldNum" sz="quarter" idx="11"/>
          </p:nvPr>
        </p:nvSpPr>
        <p:spPr/>
        <p:txBody>
          <a:bodyPr/>
          <a:lstStyle/>
          <a:p>
            <a:fld id="{09A01C0A-2BB6-49E7-91A3-DCB9F9F59583}" type="slidenum">
              <a:rPr lang="en-US" smtClean="0"/>
              <a:pPr/>
              <a:t>9</a:t>
            </a:fld>
            <a:endParaRPr lang="en-US" dirty="0"/>
          </a:p>
        </p:txBody>
      </p:sp>
      <p:sp>
        <p:nvSpPr>
          <p:cNvPr id="5" name="Content Placeholder 4">
            <a:extLst>
              <a:ext uri="{FF2B5EF4-FFF2-40B4-BE49-F238E27FC236}">
                <a16:creationId xmlns:a16="http://schemas.microsoft.com/office/drawing/2014/main" id="{D61EA7DA-3934-4C96-B5F6-E0A128589F85}"/>
              </a:ext>
            </a:extLst>
          </p:cNvPr>
          <p:cNvSpPr>
            <a:spLocks noGrp="1"/>
          </p:cNvSpPr>
          <p:nvPr>
            <p:ph sz="half" idx="2"/>
          </p:nvPr>
        </p:nvSpPr>
        <p:spPr>
          <a:xfrm>
            <a:off x="850168" y="2476870"/>
            <a:ext cx="10126362" cy="2015231"/>
          </a:xfrm>
        </p:spPr>
        <p:txBody>
          <a:bodyPr/>
          <a:lstStyle/>
          <a:p>
            <a:pPr algn="ctr"/>
            <a:r>
              <a:rPr lang="en-US" dirty="0">
                <a:hlinkClick r:id="rId4"/>
              </a:rPr>
              <a:t>https://www.viterbo.edu/sites/default/files/2022-02/Preceptors_Guide_2022_0.pdf</a:t>
            </a:r>
            <a:r>
              <a:rPr lang="en-US" dirty="0"/>
              <a:t>  </a:t>
            </a:r>
          </a:p>
        </p:txBody>
      </p:sp>
      <p:pic>
        <p:nvPicPr>
          <p:cNvPr id="12" name="Audio 11">
            <a:hlinkClick r:id="" action="ppaction://media"/>
            <a:extLst>
              <a:ext uri="{FF2B5EF4-FFF2-40B4-BE49-F238E27FC236}">
                <a16:creationId xmlns:a16="http://schemas.microsoft.com/office/drawing/2014/main" id="{0AD7E3EE-D4AF-BA47-99ED-044E402010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42952489"/>
      </p:ext>
    </p:extLst>
  </p:cSld>
  <p:clrMapOvr>
    <a:masterClrMapping/>
  </p:clrMapOvr>
  <mc:AlternateContent xmlns:mc="http://schemas.openxmlformats.org/markup-compatibility/2006" xmlns:p14="http://schemas.microsoft.com/office/powerpoint/2010/main">
    <mc:Choice Requires="p14">
      <p:transition spd="slow" p14:dur="2000" advTm="93547"/>
    </mc:Choice>
    <mc:Fallback xmlns="">
      <p:transition spd="slow" advTm="93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11438" x="7280275" y="2717800"/>
          <p14:tracePt t="11556" x="0" y="0"/>
        </p14:tracePtLst>
      </p14:laserTraceLst>
    </p:ext>
  </p:extLst>
</p:sld>
</file>

<file path=ppt/theme/theme1.xml><?xml version="1.0" encoding="utf-8"?>
<a:theme xmlns:a="http://schemas.openxmlformats.org/drawingml/2006/main" name="Office Theme">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9">
      <a:majorFont>
        <a:latin typeface="Arial Blac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051434_Win32.potx" id="{7B2D7B8E-2D47-4BF1-BC40-B568BA0D280C}" vid="{D2030841-31B0-48F6-B8F7-9C53FB3093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Light modernist presentation</Template>
  <TotalTime>19773</TotalTime>
  <Words>1171</Words>
  <Application>Microsoft Office PowerPoint</Application>
  <PresentationFormat>Widescreen</PresentationFormat>
  <Paragraphs>178</Paragraphs>
  <Slides>32</Slides>
  <Notes>3</Notes>
  <HiddenSlides>0</HiddenSlides>
  <MMClips>32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Training for preceptors</vt:lpstr>
      <vt:lpstr>AGENDA</vt:lpstr>
      <vt:lpstr>PowerPoint Presentation</vt:lpstr>
      <vt:lpstr>DO I EARN CEUS FOR PRECEPTING?</vt:lpstr>
      <vt:lpstr>Nutrition &amp; dietetics faculty</vt:lpstr>
      <vt:lpstr>Overview of programs</vt:lpstr>
      <vt:lpstr>PowerPoint Presentation</vt:lpstr>
      <vt:lpstr>expectations of a precepting site </vt:lpstr>
      <vt:lpstr>Preceptor’s guide</vt:lpstr>
      <vt:lpstr>Tips for working with interns</vt:lpstr>
      <vt:lpstr>PowerPoint Presentation</vt:lpstr>
      <vt:lpstr>PowerPoint Presentation</vt:lpstr>
      <vt:lpstr>PowerPoint Presentation</vt:lpstr>
      <vt:lpstr>PowerPoint Presentation</vt:lpstr>
      <vt:lpstr>PowerPoint Presentation</vt:lpstr>
      <vt:lpstr>best communication when precepting</vt:lpstr>
      <vt:lpstr>Who should I contact?</vt:lpstr>
      <vt:lpstr>oral vs written feedback </vt:lpstr>
      <vt:lpstr>Type of feedback?</vt:lpstr>
      <vt:lpstr>navigating Sonia</vt:lpstr>
      <vt:lpstr>PowerPoint Presentation</vt:lpstr>
      <vt:lpstr>Sonia demo</vt:lpstr>
      <vt:lpstr>PowerPoint Presentation</vt:lpstr>
      <vt:lpstr>Evaluation standards</vt:lpstr>
      <vt:lpstr>PowerPoint Presentation</vt:lpstr>
      <vt:lpstr>What if we can’t meet CRDNs?</vt:lpstr>
      <vt:lpstr>resources</vt:lpstr>
      <vt:lpstr>AREAS OF FOCUS</vt:lpstr>
      <vt:lpstr>AREAS OF FOCUS</vt:lpstr>
      <vt:lpstr>Questions?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Jamie A Weber</dc:creator>
  <cp:lastModifiedBy>Jamie A Weber</cp:lastModifiedBy>
  <cp:revision>3</cp:revision>
  <dcterms:created xsi:type="dcterms:W3CDTF">2023-02-01T00:38:14Z</dcterms:created>
  <dcterms:modified xsi:type="dcterms:W3CDTF">2023-02-15T21:35:54Z</dcterms:modified>
</cp:coreProperties>
</file>