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58" r:id="rId5"/>
    <p:sldId id="260" r:id="rId6"/>
    <p:sldId id="259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youtube.com/watch?v=VYOjWnS4cMY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The value of multidisciplinary perspectives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SURF 2018 / viterbo university</a:t>
            </a:r>
          </a:p>
          <a:p>
            <a:r>
              <a:rPr lang="en-US" smtClean="0"/>
              <a:t>Dr. Beth Marzoni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10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1847" y="412096"/>
            <a:ext cx="6858000" cy="503872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69470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Brainstorm.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69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635" y="309282"/>
            <a:ext cx="9144000" cy="54864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32418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Brainstorm.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42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it mean to be interdisciplinary?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"Interdisciplinary research is a mode of research by teams or individuals that integrates information, data, techniques, tools, perspectives, concepts, and/or theories from two or more disciplines or bodies of specialized knowledge to advance fundamental understanding or to solve problems whose solutions are beyond the scope of a single discipline or area of research practice."</a:t>
            </a:r>
          </a:p>
          <a:p>
            <a:r>
              <a:rPr lang="en-US" dirty="0"/>
              <a:t>*Committee on Facilitating Interdisciplinary Research, Committee on Science, Engineering, and Public Policy (2004). </a:t>
            </a:r>
            <a:r>
              <a:rPr lang="en-US" i="1" dirty="0"/>
              <a:t>Facilitating interdisciplinary research</a:t>
            </a:r>
            <a:r>
              <a:rPr lang="en-US" dirty="0"/>
              <a:t>. National Academies. Washington: National Academy Press, p. 2.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12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interdisciplinary thinking &amp; research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Complex problems demand complex solutions.</a:t>
            </a:r>
          </a:p>
          <a:p>
            <a:r>
              <a:rPr lang="en-US" sz="2400" dirty="0" smtClean="0"/>
              <a:t>Interdisciplinary work breaks down barriers.</a:t>
            </a:r>
          </a:p>
          <a:p>
            <a:r>
              <a:rPr lang="en-US" sz="2400" dirty="0" smtClean="0"/>
              <a:t>Collaboration refines key skills.</a:t>
            </a:r>
          </a:p>
          <a:p>
            <a:r>
              <a:rPr lang="en-US" sz="2400" dirty="0" smtClean="0"/>
              <a:t>It’s fun, gosh darn-it.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8440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you know it’s working?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You should find yourself asking new questions—ones that you never would have asked otherwise.</a:t>
            </a:r>
          </a:p>
          <a:p>
            <a:r>
              <a:rPr lang="en-US" sz="2400" dirty="0" smtClean="0"/>
              <a:t>You might discover new applications—and often in new disciplines or contexts.</a:t>
            </a:r>
          </a:p>
          <a:p>
            <a:r>
              <a:rPr lang="en-US" sz="2400" dirty="0" smtClean="0"/>
              <a:t>You might be forced to revise your theoretical framework as your set of assumptions and principles that guide your research may be challenged and changed.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5248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</TotalTime>
  <Words>215</Words>
  <Application>Microsoft Office PowerPoint</Application>
  <PresentationFormat>Widescreen</PresentationFormat>
  <Paragraphs>17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Gallery</vt:lpstr>
      <vt:lpstr>The value of multidisciplinary perspectives</vt:lpstr>
      <vt:lpstr>PowerPoint Presentation</vt:lpstr>
      <vt:lpstr>Brainstorm.</vt:lpstr>
      <vt:lpstr>PowerPoint Presentation</vt:lpstr>
      <vt:lpstr>Brainstorm.</vt:lpstr>
      <vt:lpstr>What does it mean to be interdisciplinary?</vt:lpstr>
      <vt:lpstr>Why is interdisciplinary thinking &amp; research important?</vt:lpstr>
      <vt:lpstr>How do you know it’s working?</vt:lpstr>
    </vt:vector>
  </TitlesOfParts>
  <Company>Viterbo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value of multidisciplinary perspectives</dc:title>
  <dc:creator>Elizabeth S Marzoni</dc:creator>
  <cp:lastModifiedBy>Elizabeth S Marzoni</cp:lastModifiedBy>
  <cp:revision>9</cp:revision>
  <dcterms:created xsi:type="dcterms:W3CDTF">2018-05-16T01:30:07Z</dcterms:created>
  <dcterms:modified xsi:type="dcterms:W3CDTF">2018-05-16T04:26:52Z</dcterms:modified>
</cp:coreProperties>
</file>