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64" r:id="rId6"/>
    <p:sldId id="259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8" Type="http://schemas.openxmlformats.org/officeDocument/2006/relationships/slide" Target="slides/slide7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7" Type="http://schemas.openxmlformats.org/officeDocument/2006/relationships/slide" Target="slides/slide6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2FDA40C-77D2-9C47-AF19-BAAFCA3B90D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ECCFFB2-7814-2F4F-B7BC-B491E67FDD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By Pamela M. </a:t>
            </a:r>
            <a:r>
              <a:rPr lang="en-US" dirty="0" smtClean="0"/>
              <a:t>Dixon, PhD</a:t>
            </a:r>
            <a:br>
              <a:rPr lang="en-US" dirty="0" smtClean="0"/>
            </a:br>
            <a:r>
              <a:rPr lang="en-US" dirty="0" smtClean="0"/>
              <a:t>May 25, 2016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8631" y="745235"/>
            <a:ext cx="34949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Presenting a Research Poster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27830" y="745235"/>
            <a:ext cx="20663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PURPOSE</a:t>
            </a:r>
            <a:endParaRPr lang="en-US" sz="2800" dirty="0">
              <a:solidFill>
                <a:srgbClr val="FFFFFF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46610" y="745235"/>
            <a:ext cx="20663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PLAN</a:t>
            </a:r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27830" y="2923387"/>
            <a:ext cx="20663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PRACTICE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72820" y="2923387"/>
            <a:ext cx="20663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PRESENT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PURPOSE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SHARE YOUR WORK</a:t>
            </a:r>
          </a:p>
          <a:p>
            <a:r>
              <a:rPr lang="en-US" sz="3200" dirty="0" smtClean="0"/>
              <a:t>TELL THE STORY</a:t>
            </a:r>
          </a:p>
          <a:p>
            <a:r>
              <a:rPr lang="en-US" sz="3200" dirty="0" smtClean="0"/>
              <a:t>ENGAGE A CONVERSATION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PLAN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167" y="1600200"/>
            <a:ext cx="4213513" cy="4803111"/>
          </a:xfrm>
          <a:solidFill>
            <a:schemeClr val="tx2">
              <a:lumMod val="90000"/>
              <a:lumOff val="1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Poster Format</a:t>
            </a:r>
            <a:br>
              <a:rPr lang="en-US" sz="2800" dirty="0" smtClean="0">
                <a:solidFill>
                  <a:srgbClr val="FFFFFF"/>
                </a:solidFill>
              </a:rPr>
            </a:br>
            <a:endParaRPr lang="en-US" sz="2800" dirty="0" smtClean="0">
              <a:solidFill>
                <a:srgbClr val="FFFFFF"/>
              </a:solidFill>
            </a:endParaRP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Title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Introduction / Background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Methodology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Results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Discussion / Conclusion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References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Direct content from top to bottom and left to right</a:t>
            </a:r>
            <a:br>
              <a:rPr lang="en-US" sz="2400" dirty="0" smtClean="0">
                <a:solidFill>
                  <a:srgbClr val="FFFFFF"/>
                </a:solidFill>
              </a:rPr>
            </a:br>
            <a:endParaRPr lang="en-US" sz="2400" dirty="0" smtClean="0">
              <a:solidFill>
                <a:srgbClr val="FFFFFF"/>
              </a:solidFill>
            </a:endParaRPr>
          </a:p>
          <a:p>
            <a:pPr lvl="1"/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8680" y="1600200"/>
            <a:ext cx="4444869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PowerPoint Canvas</a:t>
            </a:r>
            <a:br>
              <a:rPr lang="en-US" sz="2800" dirty="0" smtClean="0"/>
            </a:br>
            <a:endParaRPr lang="en-US" sz="2800" dirty="0" smtClean="0"/>
          </a:p>
          <a:p>
            <a:pPr lvl="1"/>
            <a:r>
              <a:rPr lang="en-US" sz="2400" dirty="0" smtClean="0"/>
              <a:t>Poster Size – 36 X 48</a:t>
            </a:r>
          </a:p>
          <a:p>
            <a:pPr lvl="2"/>
            <a:r>
              <a:rPr lang="en-US" sz="1600" dirty="0" smtClean="0"/>
              <a:t>Guidelines</a:t>
            </a:r>
            <a:r>
              <a:rPr lang="en-US" sz="1600" dirty="0" smtClean="0"/>
              <a:t>: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http</a:t>
            </a:r>
            <a:r>
              <a:rPr lang="en-US" sz="1600" dirty="0" smtClean="0"/>
              <a:t>://</a:t>
            </a:r>
            <a:r>
              <a:rPr lang="en-US" sz="1600" dirty="0" err="1" smtClean="0"/>
              <a:t>www.viterbo.edu</a:t>
            </a:r>
            <a:r>
              <a:rPr lang="en-US" sz="1600" dirty="0" smtClean="0"/>
              <a:t>/copy-</a:t>
            </a:r>
            <a:r>
              <a:rPr lang="en-US" sz="1600" dirty="0" smtClean="0"/>
              <a:t>center</a:t>
            </a:r>
          </a:p>
          <a:p>
            <a:pPr lvl="1"/>
            <a:r>
              <a:rPr lang="en-US" sz="2400" dirty="0" smtClean="0"/>
              <a:t>Text Boxes</a:t>
            </a:r>
          </a:p>
          <a:p>
            <a:pPr lvl="1"/>
            <a:r>
              <a:rPr lang="en-US" sz="2400" dirty="0" smtClean="0"/>
              <a:t>Visual Aides</a:t>
            </a:r>
          </a:p>
          <a:p>
            <a:pPr lvl="1"/>
            <a:r>
              <a:rPr lang="en-US" sz="2400" dirty="0" smtClean="0"/>
              <a:t>Font</a:t>
            </a:r>
            <a:r>
              <a:rPr lang="en-US" sz="2400" dirty="0" smtClean="0"/>
              <a:t> </a:t>
            </a:r>
          </a:p>
          <a:p>
            <a:pPr lvl="2"/>
            <a:r>
              <a:rPr lang="en-US" sz="2400" dirty="0" smtClean="0"/>
              <a:t>Size (Title 48, Body 24)</a:t>
            </a:r>
          </a:p>
          <a:p>
            <a:pPr lvl="2"/>
            <a:r>
              <a:rPr lang="en-US" sz="2400" dirty="0" smtClean="0"/>
              <a:t>Contrast</a:t>
            </a:r>
          </a:p>
          <a:p>
            <a:pPr lvl="2"/>
            <a:r>
              <a:rPr lang="en-US" sz="2400" dirty="0" smtClean="0"/>
              <a:t>Balance </a:t>
            </a:r>
          </a:p>
          <a:p>
            <a:pPr lvl="1"/>
            <a:r>
              <a:rPr lang="en-US" sz="2400" dirty="0" smtClean="0"/>
              <a:t>KIS Principle</a:t>
            </a:r>
          </a:p>
          <a:p>
            <a:pPr lvl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Critique Activity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8474" y="1981199"/>
            <a:ext cx="7556313" cy="37763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Criteria for an Effective Poster </a:t>
            </a:r>
            <a:br>
              <a:rPr lang="en-US" sz="2800" dirty="0" smtClean="0"/>
            </a:br>
            <a:r>
              <a:rPr lang="en-US" sz="2800" dirty="0" smtClean="0"/>
              <a:t>(use previous slide and add to list)</a:t>
            </a:r>
          </a:p>
          <a:p>
            <a:r>
              <a:rPr lang="en-US" sz="2800" dirty="0" smtClean="0"/>
              <a:t>Critique Poster Samples based on Criteria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dirty="0" smtClean="0"/>
              <a:t> Minutes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Design Activity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1559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Using the template at your table, choose a research project as your focus and begin to design a poster.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10 Minutes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PRACTICE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Review details of research</a:t>
            </a:r>
          </a:p>
          <a:p>
            <a:r>
              <a:rPr lang="en-US" sz="3200" dirty="0" smtClean="0"/>
              <a:t>Talk about your project with friends, family, random strangers</a:t>
            </a:r>
          </a:p>
          <a:p>
            <a:r>
              <a:rPr lang="en-US" sz="3200" dirty="0" smtClean="0"/>
              <a:t>2-Minute Presentation</a:t>
            </a:r>
          </a:p>
          <a:p>
            <a:pPr lvl="1"/>
            <a:r>
              <a:rPr lang="en-US" sz="3000" dirty="0" smtClean="0"/>
              <a:t>Trigger words </a:t>
            </a:r>
          </a:p>
          <a:p>
            <a:pPr lvl="2"/>
            <a:r>
              <a:rPr lang="en-US" sz="3000" dirty="0" smtClean="0"/>
              <a:t>purpose, results, topic / literature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PRESENT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lvl="1"/>
            <a:r>
              <a:rPr lang="en-US" sz="3000" dirty="0" smtClean="0"/>
              <a:t>Social / Buzzing with Activity</a:t>
            </a:r>
          </a:p>
          <a:p>
            <a:pPr lvl="1"/>
            <a:r>
              <a:rPr lang="en-US" sz="3000" dirty="0" smtClean="0"/>
              <a:t>Noise</a:t>
            </a:r>
          </a:p>
          <a:p>
            <a:pPr lvl="1"/>
            <a:r>
              <a:rPr lang="en-US" sz="3000" dirty="0" smtClean="0"/>
              <a:t>Drive by Lookers</a:t>
            </a:r>
          </a:p>
          <a:p>
            <a:pPr lvl="1"/>
            <a:r>
              <a:rPr lang="en-US" sz="3000" dirty="0" smtClean="0"/>
              <a:t>Interested Gatherers</a:t>
            </a:r>
          </a:p>
          <a:p>
            <a:pPr lvl="1"/>
            <a:r>
              <a:rPr lang="en-US" sz="3000" dirty="0" smtClean="0"/>
              <a:t>Food and </a:t>
            </a:r>
            <a:r>
              <a:rPr lang="en-US" sz="3000" dirty="0" smtClean="0"/>
              <a:t>Drink </a:t>
            </a:r>
          </a:p>
          <a:p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1280663"/>
            <a:ext cx="3657600" cy="4845500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Dress </a:t>
            </a:r>
          </a:p>
          <a:p>
            <a:pPr lvl="1"/>
            <a:r>
              <a:rPr lang="en-US" dirty="0" smtClean="0"/>
              <a:t>Professional</a:t>
            </a:r>
          </a:p>
          <a:p>
            <a:pPr lvl="1"/>
            <a:r>
              <a:rPr lang="en-US" dirty="0" smtClean="0"/>
              <a:t>Comfortable</a:t>
            </a:r>
          </a:p>
          <a:p>
            <a:r>
              <a:rPr lang="en-US" dirty="0" smtClean="0"/>
              <a:t>Personal Care</a:t>
            </a:r>
          </a:p>
          <a:p>
            <a:pPr lvl="1"/>
            <a:r>
              <a:rPr lang="en-US" dirty="0" smtClean="0"/>
              <a:t>Light meal prior</a:t>
            </a:r>
          </a:p>
          <a:p>
            <a:pPr lvl="1"/>
            <a:r>
              <a:rPr lang="en-US" dirty="0" smtClean="0"/>
              <a:t>Good sleep prior</a:t>
            </a:r>
          </a:p>
          <a:p>
            <a:pPr lvl="1"/>
            <a:r>
              <a:rPr lang="en-US" dirty="0" smtClean="0"/>
              <a:t>Water close by</a:t>
            </a:r>
          </a:p>
          <a:p>
            <a:pPr lvl="1"/>
            <a:r>
              <a:rPr lang="en-US" dirty="0" smtClean="0"/>
              <a:t>Restroom</a:t>
            </a:r>
          </a:p>
          <a:p>
            <a:pPr lvl="1"/>
            <a:r>
              <a:rPr lang="en-US" dirty="0" smtClean="0"/>
              <a:t>Breathe (5-count)</a:t>
            </a:r>
          </a:p>
          <a:p>
            <a:r>
              <a:rPr lang="en-US" dirty="0" smtClean="0"/>
              <a:t>Engagement</a:t>
            </a:r>
          </a:p>
          <a:p>
            <a:pPr lvl="1"/>
            <a:r>
              <a:rPr lang="en-US" dirty="0" smtClean="0"/>
              <a:t>Smile and Eye Contact</a:t>
            </a:r>
          </a:p>
          <a:p>
            <a:pPr lvl="1"/>
            <a:r>
              <a:rPr lang="en-US" dirty="0" smtClean="0"/>
              <a:t>3</a:t>
            </a:r>
            <a:r>
              <a:rPr lang="en-US" dirty="0" smtClean="0"/>
              <a:t>0 Second Hook (Results)</a:t>
            </a:r>
          </a:p>
          <a:p>
            <a:pPr lvl="1"/>
            <a:r>
              <a:rPr lang="en-US" dirty="0" smtClean="0"/>
              <a:t>2 Minute Presentation</a:t>
            </a:r>
          </a:p>
          <a:p>
            <a:pPr lvl="1"/>
            <a:r>
              <a:rPr lang="en-US" dirty="0" smtClean="0"/>
              <a:t>Don’t Read Poster</a:t>
            </a:r>
          </a:p>
          <a:p>
            <a:pPr lvl="1"/>
            <a:r>
              <a:rPr lang="en-US" dirty="0" smtClean="0"/>
              <a:t>Don’t Talk too Fast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97541" y="1754185"/>
            <a:ext cx="3657600" cy="693180"/>
          </a:xfrm>
        </p:spPr>
        <p:txBody>
          <a:bodyPr/>
          <a:lstStyle/>
          <a:p>
            <a:r>
              <a:rPr lang="en-US" sz="2800" dirty="0" smtClean="0"/>
              <a:t>POSTER SESSIONS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7187" y="641272"/>
            <a:ext cx="3657600" cy="639391"/>
          </a:xfrm>
        </p:spPr>
        <p:txBody>
          <a:bodyPr/>
          <a:lstStyle/>
          <a:p>
            <a:r>
              <a:rPr lang="en-US" sz="2800" dirty="0" smtClean="0"/>
              <a:t>PRESENTATION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build="p" animBg="1"/>
      <p:bldP spid="4" grpId="0" build="p" animBg="1"/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Present Activity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652445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Large group Mingle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3 </a:t>
            </a:r>
            <a:r>
              <a:rPr lang="en-US" sz="2800" smtClean="0">
                <a:solidFill>
                  <a:srgbClr val="FFFFFF"/>
                </a:solidFill>
              </a:rPr>
              <a:t>rounds - 2 </a:t>
            </a:r>
            <a:r>
              <a:rPr lang="en-US" sz="2800" dirty="0" smtClean="0">
                <a:solidFill>
                  <a:srgbClr val="FFFFFF"/>
                </a:solidFill>
              </a:rPr>
              <a:t>minutes each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Discuss:</a:t>
            </a:r>
          </a:p>
          <a:p>
            <a:pPr lvl="1"/>
            <a:r>
              <a:rPr lang="en-US" sz="2800" dirty="0" smtClean="0">
                <a:solidFill>
                  <a:srgbClr val="FFFFFF"/>
                </a:solidFill>
              </a:rPr>
              <a:t>Purpose</a:t>
            </a:r>
          </a:p>
          <a:p>
            <a:pPr lvl="1"/>
            <a:r>
              <a:rPr lang="en-US" sz="2800" dirty="0" smtClean="0">
                <a:solidFill>
                  <a:srgbClr val="FFFFFF"/>
                </a:solidFill>
              </a:rPr>
              <a:t>Methodology</a:t>
            </a:r>
          </a:p>
          <a:p>
            <a:pPr lvl="1"/>
            <a:r>
              <a:rPr lang="en-US" sz="2800" dirty="0" smtClean="0">
                <a:solidFill>
                  <a:srgbClr val="FFFFFF"/>
                </a:solidFill>
              </a:rPr>
              <a:t>Expected Results (hypotheses or emergence)</a:t>
            </a:r>
          </a:p>
          <a:p>
            <a:pPr lvl="1"/>
            <a:r>
              <a:rPr lang="en-US" sz="2800" dirty="0" smtClean="0">
                <a:solidFill>
                  <a:srgbClr val="FFFFFF"/>
                </a:solidFill>
              </a:rPr>
              <a:t>Implications - So what?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Giving an Effective Poster Presentation</a:t>
            </a:r>
            <a:r>
              <a:rPr lang="en-US" dirty="0" smtClean="0"/>
              <a:t>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https</a:t>
            </a:r>
            <a:r>
              <a:rPr lang="en-US" dirty="0" smtClean="0"/>
              <a:t>://</a:t>
            </a:r>
            <a:r>
              <a:rPr lang="en-US" dirty="0" err="1" smtClean="0"/>
              <a:t>www.youtube.com/watch?v</a:t>
            </a:r>
            <a:r>
              <a:rPr lang="en-US" dirty="0" smtClean="0"/>
              <a:t>=</a:t>
            </a:r>
            <a:r>
              <a:rPr lang="en-US" dirty="0" err="1" smtClean="0"/>
              <a:t>vMSaFUrk</a:t>
            </a:r>
            <a:r>
              <a:rPr lang="en-US" dirty="0" smtClean="0"/>
              <a:t>-</a:t>
            </a:r>
            <a:r>
              <a:rPr lang="en-US" dirty="0" smtClean="0"/>
              <a:t>FA</a:t>
            </a:r>
          </a:p>
          <a:p>
            <a:r>
              <a:rPr lang="en-US" dirty="0" smtClean="0"/>
              <a:t>Creating an Effective Poster Presentation</a:t>
            </a:r>
            <a:r>
              <a:rPr lang="en-US" dirty="0" smtClean="0"/>
              <a:t>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http</a:t>
            </a:r>
            <a:r>
              <a:rPr lang="en-US" dirty="0" smtClean="0"/>
              <a:t>://</a:t>
            </a:r>
            <a:r>
              <a:rPr lang="en-US" dirty="0" err="1" smtClean="0"/>
              <a:t>www.ncsu.edu/project/posters/</a:t>
            </a:r>
            <a:r>
              <a:rPr lang="en-US" dirty="0" err="1" smtClean="0"/>
              <a:t>index.html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How </a:t>
            </a:r>
            <a:r>
              <a:rPr lang="en-US" dirty="0" smtClean="0"/>
              <a:t>to design a poster: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https</a:t>
            </a:r>
            <a:r>
              <a:rPr lang="en-US" dirty="0" smtClean="0"/>
              <a:t>://</a:t>
            </a:r>
            <a:r>
              <a:rPr lang="en-US" dirty="0" err="1" smtClean="0"/>
              <a:t>www.youtube.com/watch?v</a:t>
            </a:r>
            <a:r>
              <a:rPr lang="en-US" dirty="0" smtClean="0"/>
              <a:t>=</a:t>
            </a:r>
            <a:r>
              <a:rPr lang="en-US" dirty="0" smtClean="0"/>
              <a:t>m02leV4gxgE </a:t>
            </a:r>
          </a:p>
          <a:p>
            <a:r>
              <a:rPr lang="en-US" dirty="0" smtClean="0"/>
              <a:t>Free </a:t>
            </a:r>
            <a:r>
              <a:rPr lang="en-US" dirty="0" smtClean="0"/>
              <a:t>Template: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http</a:t>
            </a:r>
            <a:r>
              <a:rPr lang="en-US" dirty="0" err="1" smtClean="0"/>
              <a:t>://www.postersession.com/poster-templates.php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A57A26980C5842B288227FBBEB188E" ma:contentTypeVersion="2" ma:contentTypeDescription="Create a new document." ma:contentTypeScope="" ma:versionID="99ab98b90de886b33a3536cc451307c8">
  <xsd:schema xmlns:xsd="http://www.w3.org/2001/XMLSchema" xmlns:xs="http://www.w3.org/2001/XMLSchema" xmlns:p="http://schemas.microsoft.com/office/2006/metadata/properties" xmlns:ns2="33e80054-a762-4595-961b-4c85a0f93ac2" targetNamespace="http://schemas.microsoft.com/office/2006/metadata/properties" ma:root="true" ma:fieldsID="9ce18676d1df4b44e3b21e4972082c20" ns2:_="">
    <xsd:import namespace="33e80054-a762-4595-961b-4c85a0f93ac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e80054-a762-4595-961b-4c85a0f93ac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3e80054-a762-4595-961b-4c85a0f93ac2">ZW6FMVAAUWXV-1961611710-1446</_dlc_DocId>
    <_dlc_DocIdUrl xmlns="33e80054-a762-4595-961b-4c85a0f93ac2">
      <Url>https://viterbou.sharepoint.com/sites/studyabroad_servicelearning/_layouts/15/DocIdRedir.aspx?ID=ZW6FMVAAUWXV-1961611710-1446</Url>
      <Description>ZW6FMVAAUWXV-1961611710-1446</Description>
    </_dlc_DocIdUrl>
  </documentManagement>
</p:properties>
</file>

<file path=customXml/itemProps1.xml><?xml version="1.0" encoding="utf-8"?>
<ds:datastoreItem xmlns:ds="http://schemas.openxmlformats.org/officeDocument/2006/customXml" ds:itemID="{C4287477-AA7E-43A7-988C-6ADD97EB2796}"/>
</file>

<file path=customXml/itemProps2.xml><?xml version="1.0" encoding="utf-8"?>
<ds:datastoreItem xmlns:ds="http://schemas.openxmlformats.org/officeDocument/2006/customXml" ds:itemID="{1A18D1F7-473F-4AAB-9F70-CAF06D4DDA4B}"/>
</file>

<file path=customXml/itemProps3.xml><?xml version="1.0" encoding="utf-8"?>
<ds:datastoreItem xmlns:ds="http://schemas.openxmlformats.org/officeDocument/2006/customXml" ds:itemID="{BAD3C017-A47C-4AF0-9B60-EC31B7C4BB2C}"/>
</file>

<file path=customXml/itemProps4.xml><?xml version="1.0" encoding="utf-8"?>
<ds:datastoreItem xmlns:ds="http://schemas.openxmlformats.org/officeDocument/2006/customXml" ds:itemID="{315040B2-DC1F-43AE-B6E4-D61F01D2FFF9}"/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72</TotalTime>
  <Words>331</Words>
  <Application>Microsoft Macintosh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Advantage</vt:lpstr>
      <vt:lpstr>By Pamela M. Dixon, PhD May 25, 2016 </vt:lpstr>
      <vt:lpstr>PURPOSE</vt:lpstr>
      <vt:lpstr>PLAN</vt:lpstr>
      <vt:lpstr>Critique Activity</vt:lpstr>
      <vt:lpstr>Design Activity</vt:lpstr>
      <vt:lpstr>PRACTICE</vt:lpstr>
      <vt:lpstr>PRESENT</vt:lpstr>
      <vt:lpstr>Present Activity</vt:lpstr>
      <vt:lpstr>Resources</vt:lpstr>
    </vt:vector>
  </TitlesOfParts>
  <Company>Order Information
Order Date: 3/17/2010 
Order Numbe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 Pamela M. Dixon May 25, 2016 </dc:title>
  <dc:creator>John</dc:creator>
  <cp:lastModifiedBy>John</cp:lastModifiedBy>
  <cp:revision>39</cp:revision>
  <dcterms:created xsi:type="dcterms:W3CDTF">2016-05-25T11:14:34Z</dcterms:created>
  <dcterms:modified xsi:type="dcterms:W3CDTF">2016-05-25T12:27:06Z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0x0101002AA57A26980C5842B288227FBBEB188E</vt:lpwstr>
  </property>
  <property fmtid="{D5CDD505-2E9C-101B-9397-08002B2CF9AE}" pid="3" name="_dlc_DocIdItemGuid">
    <vt:lpwstr>96734f8d-5070-4b30-982b-0f47ffe3ae55</vt:lpwstr>
  </property>
</Properties>
</file>